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60" r:id="rId2"/>
    <p:sldId id="256" r:id="rId3"/>
    <p:sldId id="257" r:id="rId4"/>
    <p:sldId id="258" r:id="rId5"/>
    <p:sldId id="259" r:id="rId6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3971" autoAdjust="0"/>
  </p:normalViewPr>
  <p:slideViewPr>
    <p:cSldViewPr snapToGrid="0">
      <p:cViewPr varScale="1">
        <p:scale>
          <a:sx n="45" d="100"/>
          <a:sy n="45" d="100"/>
        </p:scale>
        <p:origin x="-802" y="-77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285C05-84F5-4784-B94B-C96112F77BF5}" type="datetimeFigureOut">
              <a:rPr lang="zh-TW" altLang="en-US" smtClean="0"/>
              <a:t>2016/11/23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885416-CDAA-466A-AA08-8787E476337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784072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885416-CDAA-466A-AA08-8787E4763373}" type="slidenum">
              <a:rPr lang="zh-TW" altLang="en-US" smtClean="0"/>
              <a:t>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563102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80212-623C-478C-BDB9-5EBC004A59C3}" type="datetimeFigureOut">
              <a:rPr lang="zh-TW" altLang="en-US" smtClean="0"/>
              <a:t>2016/11/23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5FE32-4048-4782-9B82-6BA47D8FC1C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792143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80212-623C-478C-BDB9-5EBC004A59C3}" type="datetimeFigureOut">
              <a:rPr lang="zh-TW" altLang="en-US" smtClean="0"/>
              <a:t>2016/11/23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5FE32-4048-4782-9B82-6BA47D8FC1C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410940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80212-623C-478C-BDB9-5EBC004A59C3}" type="datetimeFigureOut">
              <a:rPr lang="zh-TW" altLang="en-US" smtClean="0"/>
              <a:t>2016/11/23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5FE32-4048-4782-9B82-6BA47D8FC1C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671137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80212-623C-478C-BDB9-5EBC004A59C3}" type="datetimeFigureOut">
              <a:rPr lang="zh-TW" altLang="en-US" smtClean="0"/>
              <a:t>2016/11/23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5FE32-4048-4782-9B82-6BA47D8FC1C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115390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80212-623C-478C-BDB9-5EBC004A59C3}" type="datetimeFigureOut">
              <a:rPr lang="zh-TW" altLang="en-US" smtClean="0"/>
              <a:t>2016/11/23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5FE32-4048-4782-9B82-6BA47D8FC1C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314105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80212-623C-478C-BDB9-5EBC004A59C3}" type="datetimeFigureOut">
              <a:rPr lang="zh-TW" altLang="en-US" smtClean="0"/>
              <a:t>2016/11/23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5FE32-4048-4782-9B82-6BA47D8FC1C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475284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80212-623C-478C-BDB9-5EBC004A59C3}" type="datetimeFigureOut">
              <a:rPr lang="zh-TW" altLang="en-US" smtClean="0"/>
              <a:t>2016/11/23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5FE32-4048-4782-9B82-6BA47D8FC1C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846697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80212-623C-478C-BDB9-5EBC004A59C3}" type="datetimeFigureOut">
              <a:rPr lang="zh-TW" altLang="en-US" smtClean="0"/>
              <a:t>2016/11/23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5FE32-4048-4782-9B82-6BA47D8FC1C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27343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80212-623C-478C-BDB9-5EBC004A59C3}" type="datetimeFigureOut">
              <a:rPr lang="zh-TW" altLang="en-US" smtClean="0"/>
              <a:t>2016/11/23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5FE32-4048-4782-9B82-6BA47D8FC1C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99489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80212-623C-478C-BDB9-5EBC004A59C3}" type="datetimeFigureOut">
              <a:rPr lang="zh-TW" altLang="en-US" smtClean="0"/>
              <a:t>2016/11/23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5FE32-4048-4782-9B82-6BA47D8FC1C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777841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80212-623C-478C-BDB9-5EBC004A59C3}" type="datetimeFigureOut">
              <a:rPr lang="zh-TW" altLang="en-US" smtClean="0"/>
              <a:t>2016/11/23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5FE32-4048-4782-9B82-6BA47D8FC1C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668345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580212-623C-478C-BDB9-5EBC004A59C3}" type="datetimeFigureOut">
              <a:rPr lang="zh-TW" altLang="en-US" smtClean="0"/>
              <a:t>2016/11/23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25FE32-4048-4782-9B82-6BA47D8FC1C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602772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smtClean="0"/>
              <a:t>By </a:t>
            </a:r>
            <a:r>
              <a:rPr lang="zh-TW" altLang="en-US" smtClean="0"/>
              <a:t>徐</a:t>
            </a:r>
            <a:r>
              <a:rPr lang="zh-TW" altLang="en-US"/>
              <a:t>陞耀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44334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838200" y="665164"/>
            <a:ext cx="9144000" cy="1054306"/>
          </a:xfrm>
        </p:spPr>
        <p:txBody>
          <a:bodyPr/>
          <a:lstStyle/>
          <a:p>
            <a:pPr algn="l"/>
            <a:r>
              <a:rPr lang="en-US" altLang="zh-TW" dirty="0" smtClean="0"/>
              <a:t>USBISP &amp; PROGISP</a:t>
            </a:r>
            <a:endParaRPr lang="zh-TW" altLang="en-US" dirty="0"/>
          </a:p>
        </p:txBody>
      </p:sp>
      <p:pic>
        <p:nvPicPr>
          <p:cNvPr id="1026" name="Picture 2" descr="「USBISP」的圖片搜尋結果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667" b="95667" l="3833" r="95167">
                        <a14:backgroundMark x1="49500" y1="51667" x2="49500" y2="51667"/>
                        <a14:backgroundMark x1="53667" y1="45667" x2="53667" y2="45667"/>
                        <a14:backgroundMark x1="42500" y1="63667" x2="42500" y2="63667"/>
                        <a14:backgroundMark x1="45500" y1="57667" x2="45500" y2="57667"/>
                        <a14:backgroundMark x1="48500" y1="54500" x2="48500" y2="54500"/>
                        <a14:backgroundMark x1="45167" y1="58833" x2="45167" y2="58833"/>
                        <a14:backgroundMark x1="44167" y1="60667" x2="44167" y2="60667"/>
                        <a14:backgroundMark x1="39833" y1="69000" x2="39833" y2="69000"/>
                        <a14:backgroundMark x1="37000" y1="78333" x2="37000" y2="78333"/>
                        <a14:backgroundMark x1="33333" y1="83500" x2="33333" y2="83500"/>
                        <a14:backgroundMark x1="37833" y1="73500" x2="37833" y2="735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130" y="2615238"/>
            <a:ext cx="3660984" cy="3660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文字方塊 5"/>
          <p:cNvSpPr txBox="1"/>
          <p:nvPr/>
        </p:nvSpPr>
        <p:spPr>
          <a:xfrm>
            <a:off x="9352723" y="2396577"/>
            <a:ext cx="100385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燒錄器</a:t>
            </a:r>
            <a:endParaRPr lang="en-US" altLang="zh-TW" sz="20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endParaRPr lang="zh-TW" altLang="en-US" dirty="0"/>
          </a:p>
        </p:txBody>
      </p:sp>
      <p:sp>
        <p:nvSpPr>
          <p:cNvPr id="9" name="文字方塊 8"/>
          <p:cNvSpPr txBox="1"/>
          <p:nvPr/>
        </p:nvSpPr>
        <p:spPr>
          <a:xfrm>
            <a:off x="10356575" y="4263591"/>
            <a:ext cx="1282148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000" dirty="0">
                <a:latin typeface="標楷體" panose="03000509000000000000" pitchFamily="65" charset="-120"/>
                <a:ea typeface="標楷體" panose="03000509000000000000" pitchFamily="65" charset="-120"/>
              </a:rPr>
              <a:t>燒錄軟體</a:t>
            </a:r>
            <a:endParaRPr lang="en-US" altLang="zh-TW" sz="20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endParaRPr lang="zh-TW" altLang="en-US" dirty="0"/>
          </a:p>
        </p:txBody>
      </p:sp>
      <p:cxnSp>
        <p:nvCxnSpPr>
          <p:cNvPr id="10" name="肘形接點 9"/>
          <p:cNvCxnSpPr>
            <a:endCxn id="6" idx="2"/>
          </p:cNvCxnSpPr>
          <p:nvPr/>
        </p:nvCxnSpPr>
        <p:spPr>
          <a:xfrm flipV="1">
            <a:off x="4523754" y="3073685"/>
            <a:ext cx="5330895" cy="218672"/>
          </a:xfrm>
          <a:prstGeom prst="bentConnector2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肘形接點 29"/>
          <p:cNvCxnSpPr>
            <a:endCxn id="9" idx="2"/>
          </p:cNvCxnSpPr>
          <p:nvPr/>
        </p:nvCxnSpPr>
        <p:spPr>
          <a:xfrm flipV="1">
            <a:off x="6003235" y="4940699"/>
            <a:ext cx="4994414" cy="446311"/>
          </a:xfrm>
          <a:prstGeom prst="bentConnector2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7" name="圖片 4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30663" y="5020212"/>
            <a:ext cx="742950" cy="781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7438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圖片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7775" y="1095228"/>
            <a:ext cx="6039264" cy="5122701"/>
          </a:xfrm>
          <a:prstGeom prst="rect">
            <a:avLst/>
          </a:prstGeom>
        </p:spPr>
      </p:pic>
      <p:sp>
        <p:nvSpPr>
          <p:cNvPr id="14" name="文字版面配置區 13"/>
          <p:cNvSpPr>
            <a:spLocks noGrp="1"/>
          </p:cNvSpPr>
          <p:nvPr>
            <p:ph type="body" sz="half" idx="2"/>
          </p:nvPr>
        </p:nvSpPr>
        <p:spPr>
          <a:xfrm>
            <a:off x="7687848" y="2011091"/>
            <a:ext cx="3712335" cy="2690118"/>
          </a:xfrm>
          <a:ln>
            <a:noFill/>
          </a:ln>
        </p:spPr>
        <p:txBody>
          <a:bodyPr>
            <a:normAutofit/>
          </a:bodyPr>
          <a:lstStyle/>
          <a:p>
            <a:r>
              <a:rPr lang="en-US" altLang="zh-TW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1.</a:t>
            </a: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選擇晶片型號</a:t>
            </a:r>
            <a:endParaRPr lang="en-US" altLang="zh-TW" sz="2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en-US" altLang="zh-TW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2.</a:t>
            </a: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選擇燒錄方式</a:t>
            </a:r>
            <a:endParaRPr lang="en-US" altLang="zh-TW" sz="2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ISP/ASP</a:t>
            </a:r>
          </a:p>
          <a:p>
            <a:r>
              <a:rPr lang="en-US" altLang="zh-TW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3.</a:t>
            </a:r>
            <a:r>
              <a:rPr lang="zh-TW" altLang="en-US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選取燒錄檔案</a:t>
            </a:r>
            <a:endParaRPr lang="en-US" altLang="zh-TW" sz="28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en-US" altLang="zh-TW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4.</a:t>
            </a:r>
            <a:r>
              <a:rPr lang="zh-TW" altLang="en-US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自動燒錄</a:t>
            </a:r>
            <a:endParaRPr lang="en-US" altLang="zh-TW" sz="28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5" name="文字方塊 14"/>
          <p:cNvSpPr txBox="1"/>
          <p:nvPr/>
        </p:nvSpPr>
        <p:spPr>
          <a:xfrm>
            <a:off x="867775" y="1719470"/>
            <a:ext cx="1656764" cy="42738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zh-TW" altLang="en-US" dirty="0"/>
          </a:p>
        </p:txBody>
      </p:sp>
      <p:sp>
        <p:nvSpPr>
          <p:cNvPr id="16" name="文字方塊 15"/>
          <p:cNvSpPr txBox="1"/>
          <p:nvPr/>
        </p:nvSpPr>
        <p:spPr>
          <a:xfrm>
            <a:off x="2600496" y="1719470"/>
            <a:ext cx="908017" cy="70567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zh-TW" altLang="en-US" dirty="0"/>
          </a:p>
        </p:txBody>
      </p:sp>
      <p:sp>
        <p:nvSpPr>
          <p:cNvPr id="17" name="文字方塊 16"/>
          <p:cNvSpPr txBox="1"/>
          <p:nvPr/>
        </p:nvSpPr>
        <p:spPr>
          <a:xfrm>
            <a:off x="5903600" y="1933161"/>
            <a:ext cx="1003439" cy="30314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zh-TW" altLang="en-US" dirty="0"/>
          </a:p>
        </p:txBody>
      </p:sp>
      <p:sp>
        <p:nvSpPr>
          <p:cNvPr id="18" name="文字方塊 17"/>
          <p:cNvSpPr txBox="1"/>
          <p:nvPr/>
        </p:nvSpPr>
        <p:spPr>
          <a:xfrm>
            <a:off x="4167565" y="4222475"/>
            <a:ext cx="811939" cy="26007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zh-TW" altLang="en-US" dirty="0"/>
          </a:p>
        </p:txBody>
      </p:sp>
      <p:sp>
        <p:nvSpPr>
          <p:cNvPr id="19" name="文字方塊 18"/>
          <p:cNvSpPr txBox="1"/>
          <p:nvPr/>
        </p:nvSpPr>
        <p:spPr>
          <a:xfrm>
            <a:off x="3183591" y="2425148"/>
            <a:ext cx="324922" cy="36933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TW" b="1" dirty="0" smtClean="0">
                <a:solidFill>
                  <a:srgbClr val="FF0000"/>
                </a:solidFill>
              </a:rPr>
              <a:t>2</a:t>
            </a:r>
            <a:endParaRPr lang="zh-TW" altLang="en-US" b="1" dirty="0">
              <a:solidFill>
                <a:srgbClr val="FF0000"/>
              </a:solidFill>
            </a:endParaRPr>
          </a:p>
        </p:txBody>
      </p:sp>
      <p:sp>
        <p:nvSpPr>
          <p:cNvPr id="20" name="文字方塊 19"/>
          <p:cNvSpPr txBox="1"/>
          <p:nvPr/>
        </p:nvSpPr>
        <p:spPr>
          <a:xfrm>
            <a:off x="542853" y="1719470"/>
            <a:ext cx="324922" cy="36933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TW" b="1" dirty="0">
                <a:solidFill>
                  <a:srgbClr val="FF0000"/>
                </a:solidFill>
              </a:rPr>
              <a:t>1</a:t>
            </a:r>
            <a:endParaRPr lang="zh-TW" altLang="en-US" b="1" dirty="0">
              <a:solidFill>
                <a:srgbClr val="FF0000"/>
              </a:solidFill>
            </a:endParaRPr>
          </a:p>
        </p:txBody>
      </p:sp>
      <p:sp>
        <p:nvSpPr>
          <p:cNvPr id="21" name="文字方塊 20"/>
          <p:cNvSpPr txBox="1"/>
          <p:nvPr/>
        </p:nvSpPr>
        <p:spPr>
          <a:xfrm>
            <a:off x="6907039" y="1933161"/>
            <a:ext cx="324922" cy="36933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TW" b="1" dirty="0">
                <a:solidFill>
                  <a:srgbClr val="FF0000"/>
                </a:solidFill>
              </a:rPr>
              <a:t>3</a:t>
            </a:r>
            <a:endParaRPr lang="zh-TW" altLang="en-US" b="1" dirty="0">
              <a:solidFill>
                <a:srgbClr val="FF0000"/>
              </a:solidFill>
            </a:endParaRPr>
          </a:p>
        </p:txBody>
      </p:sp>
      <p:sp>
        <p:nvSpPr>
          <p:cNvPr id="22" name="文字方塊 21"/>
          <p:cNvSpPr txBox="1"/>
          <p:nvPr/>
        </p:nvSpPr>
        <p:spPr>
          <a:xfrm>
            <a:off x="3842643" y="4113217"/>
            <a:ext cx="324922" cy="36933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TW" b="1" dirty="0">
                <a:solidFill>
                  <a:srgbClr val="FF0000"/>
                </a:solidFill>
              </a:rPr>
              <a:t>4</a:t>
            </a:r>
            <a:endParaRPr lang="zh-TW" altLang="en-US" b="1" dirty="0">
              <a:solidFill>
                <a:srgbClr val="FF0000"/>
              </a:solidFill>
            </a:endParaRPr>
          </a:p>
        </p:txBody>
      </p:sp>
      <p:sp>
        <p:nvSpPr>
          <p:cNvPr id="23" name="標題 3"/>
          <p:cNvSpPr>
            <a:spLocks noGrp="1"/>
          </p:cNvSpPr>
          <p:nvPr>
            <p:ph type="title"/>
          </p:nvPr>
        </p:nvSpPr>
        <p:spPr>
          <a:xfrm>
            <a:off x="7687847" y="906384"/>
            <a:ext cx="3932238" cy="654060"/>
          </a:xfrm>
        </p:spPr>
        <p:txBody>
          <a:bodyPr>
            <a:normAutofit/>
          </a:bodyPr>
          <a:lstStyle/>
          <a:p>
            <a:r>
              <a:rPr lang="en-US" altLang="zh-TW" sz="3600" dirty="0" smtClean="0"/>
              <a:t>PROGISP</a:t>
            </a:r>
            <a:r>
              <a:rPr lang="zh-TW" altLang="en-US" sz="3600" dirty="0" smtClean="0">
                <a:latin typeface="標楷體" panose="03000509000000000000" pitchFamily="65" charset="-120"/>
                <a:ea typeface="標楷體" panose="03000509000000000000" pitchFamily="65" charset="-120"/>
                <a:cs typeface="+mn-cs"/>
              </a:rPr>
              <a:t>快速</a:t>
            </a:r>
            <a:r>
              <a:rPr lang="zh-TW" altLang="en-US" sz="3600" dirty="0">
                <a:latin typeface="標楷體" panose="03000509000000000000" pitchFamily="65" charset="-120"/>
                <a:ea typeface="標楷體" panose="03000509000000000000" pitchFamily="65" charset="-120"/>
                <a:cs typeface="+mn-cs"/>
              </a:rPr>
              <a:t>燒</a:t>
            </a:r>
            <a:r>
              <a:rPr lang="zh-TW" altLang="en-US" sz="3600" dirty="0" smtClean="0">
                <a:latin typeface="標楷體" panose="03000509000000000000" pitchFamily="65" charset="-120"/>
                <a:ea typeface="標楷體" panose="03000509000000000000" pitchFamily="65" charset="-120"/>
                <a:cs typeface="+mn-cs"/>
              </a:rPr>
              <a:t>錄</a:t>
            </a:r>
            <a:endParaRPr lang="zh-TW" altLang="en-US" sz="3600" dirty="0">
              <a:latin typeface="標楷體" panose="03000509000000000000" pitchFamily="65" charset="-120"/>
              <a:ea typeface="標楷體" panose="03000509000000000000" pitchFamily="65" charset="-120"/>
              <a:cs typeface="+mn-cs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7687847" y="5151856"/>
            <a:ext cx="424904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hangingPunct="0"/>
            <a:r>
              <a:rPr lang="en-US" altLang="zh-TW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※</a:t>
            </a:r>
            <a:r>
              <a:rPr lang="zh-TW" altLang="en-US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註</a:t>
            </a:r>
            <a:r>
              <a:rPr lang="en-US" altLang="zh-TW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:</a:t>
            </a:r>
            <a:r>
              <a:rPr lang="zh-TW" altLang="en-US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若出現無法燒錄情形，請確認電</a:t>
            </a:r>
            <a:r>
              <a:rPr lang="zh-TW" altLang="en-US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路</a:t>
            </a:r>
            <a:r>
              <a:rPr lang="zh-TW" altLang="en-US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是否接錯</a:t>
            </a:r>
            <a:r>
              <a:rPr lang="en-US" altLang="zh-TW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?</a:t>
            </a:r>
            <a:r>
              <a:rPr lang="zh-TW" altLang="en-US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I/0</a:t>
            </a:r>
            <a:r>
              <a:rPr lang="zh-TW" altLang="en-US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如有接上指撥開關</a:t>
            </a:r>
            <a:r>
              <a:rPr lang="en-US" altLang="zh-TW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(DIP)</a:t>
            </a:r>
            <a:r>
              <a:rPr lang="zh-TW" altLang="en-US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，注意其狀態即可燒錄。</a:t>
            </a:r>
            <a:endParaRPr lang="zh-TW" altLang="en-US" dirty="0">
              <a:solidFill>
                <a:srgbClr val="FF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381011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內容版面配置區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435" t="14533" r="76829" b="51369"/>
          <a:stretch/>
        </p:blipFill>
        <p:spPr>
          <a:xfrm>
            <a:off x="5981511" y="423172"/>
            <a:ext cx="1355408" cy="1610144"/>
          </a:xfrm>
          <a:prstGeom prst="rect">
            <a:avLst/>
          </a:prstGeom>
        </p:spPr>
      </p:pic>
      <p:pic>
        <p:nvPicPr>
          <p:cNvPr id="7" name="圖片 6"/>
          <p:cNvPicPr>
            <a:picLocks noChangeAspect="1"/>
          </p:cNvPicPr>
          <p:nvPr/>
        </p:nvPicPr>
        <p:blipFill rotWithShape="1">
          <a:blip r:embed="rId3"/>
          <a:srcRect l="28053" t="14943" r="64013" b="71500"/>
          <a:stretch/>
        </p:blipFill>
        <p:spPr>
          <a:xfrm>
            <a:off x="6234214" y="2421503"/>
            <a:ext cx="727045" cy="983974"/>
          </a:xfrm>
          <a:prstGeom prst="rect">
            <a:avLst/>
          </a:prstGeom>
        </p:spPr>
      </p:pic>
      <p:sp>
        <p:nvSpPr>
          <p:cNvPr id="8" name="文字方塊 7"/>
          <p:cNvSpPr txBox="1"/>
          <p:nvPr/>
        </p:nvSpPr>
        <p:spPr>
          <a:xfrm>
            <a:off x="1162878" y="834882"/>
            <a:ext cx="45602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1.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根據晶片型號選擇適當的晶片</a:t>
            </a:r>
            <a:endParaRPr lang="zh-TW" altLang="en-US" sz="24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9" name="文字方塊 8"/>
          <p:cNvSpPr txBox="1"/>
          <p:nvPr/>
        </p:nvSpPr>
        <p:spPr>
          <a:xfrm>
            <a:off x="1162879" y="2293485"/>
            <a:ext cx="42241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2.</a:t>
            </a:r>
            <a:r>
              <a:rPr lang="zh-TW" altLang="en-US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選擇燒錄方式</a:t>
            </a:r>
            <a:r>
              <a:rPr lang="en-US" altLang="zh-TW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(ISP)</a:t>
            </a:r>
            <a:endParaRPr lang="zh-TW" altLang="en-US" sz="24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0" name="文字方塊 9"/>
          <p:cNvSpPr txBox="1"/>
          <p:nvPr/>
        </p:nvSpPr>
        <p:spPr>
          <a:xfrm>
            <a:off x="1162879" y="3639877"/>
            <a:ext cx="39259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3.</a:t>
            </a:r>
            <a:r>
              <a:rPr lang="zh-TW" altLang="en-US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選擇燒錄檔案</a:t>
            </a:r>
            <a:r>
              <a:rPr lang="en-US" altLang="zh-TW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(hex)</a:t>
            </a:r>
            <a:endParaRPr lang="zh-TW" altLang="en-US" sz="24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12" name="圖片 11"/>
          <p:cNvPicPr>
            <a:picLocks noChangeAspect="1"/>
          </p:cNvPicPr>
          <p:nvPr/>
        </p:nvPicPr>
        <p:blipFill rotWithShape="1">
          <a:blip r:embed="rId3"/>
          <a:srcRect l="84494" t="14943" r="1623" b="75733"/>
          <a:stretch/>
        </p:blipFill>
        <p:spPr>
          <a:xfrm>
            <a:off x="5981511" y="3857508"/>
            <a:ext cx="1272209" cy="676730"/>
          </a:xfrm>
          <a:prstGeom prst="rect">
            <a:avLst/>
          </a:prstGeom>
        </p:spPr>
      </p:pic>
      <p:sp>
        <p:nvSpPr>
          <p:cNvPr id="13" name="文字方塊 12"/>
          <p:cNvSpPr txBox="1"/>
          <p:nvPr/>
        </p:nvSpPr>
        <p:spPr>
          <a:xfrm>
            <a:off x="1162878" y="4981804"/>
            <a:ext cx="42241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4.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按下</a:t>
            </a:r>
            <a:r>
              <a:rPr lang="en-US" altLang="zh-TW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Auto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即完成燒錄的動作</a:t>
            </a:r>
            <a:endParaRPr lang="zh-TW" altLang="en-US" sz="24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14" name="圖片 13"/>
          <p:cNvPicPr>
            <a:picLocks noChangeAspect="1"/>
          </p:cNvPicPr>
          <p:nvPr/>
        </p:nvPicPr>
        <p:blipFill rotWithShape="1">
          <a:blip r:embed="rId3"/>
          <a:srcRect l="54380" t="65737" r="31304" b="27963"/>
          <a:stretch/>
        </p:blipFill>
        <p:spPr>
          <a:xfrm>
            <a:off x="5941753" y="5075721"/>
            <a:ext cx="1311965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0538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電路接線圖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10" name="內容版面配置區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3284" y="571974"/>
            <a:ext cx="6849455" cy="5734198"/>
          </a:xfrm>
        </p:spPr>
      </p:pic>
    </p:spTree>
    <p:extLst>
      <p:ext uri="{BB962C8B-B14F-4D97-AF65-F5344CB8AC3E}">
        <p14:creationId xmlns:p14="http://schemas.microsoft.com/office/powerpoint/2010/main" val="2370429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121</Words>
  <Application>Microsoft Office PowerPoint</Application>
  <PresentationFormat>自訂</PresentationFormat>
  <Paragraphs>21</Paragraphs>
  <Slides>5</Slides>
  <Notes>1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5</vt:i4>
      </vt:variant>
    </vt:vector>
  </HeadingPairs>
  <TitlesOfParts>
    <vt:vector size="6" baseType="lpstr">
      <vt:lpstr>Office 佈景主題</vt:lpstr>
      <vt:lpstr>PowerPoint 簡報</vt:lpstr>
      <vt:lpstr>USBISP &amp; PROGISP</vt:lpstr>
      <vt:lpstr>PROGISP快速燒錄</vt:lpstr>
      <vt:lpstr>PowerPoint 簡報</vt:lpstr>
      <vt:lpstr>電路接線圖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USBISP&amp;progisp</dc:title>
  <dc:creator>Yao</dc:creator>
  <cp:lastModifiedBy>csshieh</cp:lastModifiedBy>
  <cp:revision>19</cp:revision>
  <dcterms:created xsi:type="dcterms:W3CDTF">2016-11-16T08:50:12Z</dcterms:created>
  <dcterms:modified xsi:type="dcterms:W3CDTF">2016-11-23T06:03:41Z</dcterms:modified>
</cp:coreProperties>
</file>