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9987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15154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5649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0499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8175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9597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967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9394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94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2282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813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12847-1989-42F6-9759-6854D0C5C5C7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9D379-DEB1-497C-A4EF-8C707CB476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6765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bit.kuas.edu.tw/~csshieh/misc/USBISP.zi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ATMEL USB ISP Version 2.0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By Chin-</a:t>
            </a:r>
            <a:r>
              <a:rPr lang="en-US" altLang="zh-TW" dirty="0" err="1" smtClean="0"/>
              <a:t>Shiuh</a:t>
            </a:r>
            <a:r>
              <a:rPr lang="en-US" altLang="zh-TW" dirty="0" smtClean="0"/>
              <a:t> Shieh</a:t>
            </a:r>
          </a:p>
          <a:p>
            <a:r>
              <a:rPr lang="en-US" altLang="zh-TW" dirty="0" smtClean="0"/>
              <a:t>2017/11/12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04848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Connection</a:t>
            </a:r>
            <a:endParaRPr lang="zh-TW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8" y="1254149"/>
            <a:ext cx="5265737" cy="498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180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Driver and Software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Driver and Software</a:t>
            </a:r>
          </a:p>
          <a:p>
            <a:pPr lvl="1"/>
            <a:r>
              <a:rPr lang="en-US" altLang="zh-TW" dirty="0" smtClean="0">
                <a:hlinkClick r:id="rId2"/>
              </a:rPr>
              <a:t>http://bit.kuas.edu.tw/~csshieh/misc/USBISP.zip</a:t>
            </a:r>
            <a:endParaRPr lang="en-US" altLang="zh-TW" dirty="0" smtClean="0"/>
          </a:p>
          <a:p>
            <a:r>
              <a:rPr lang="en-US" altLang="zh-TW" dirty="0" smtClean="0"/>
              <a:t>Driver</a:t>
            </a:r>
          </a:p>
          <a:p>
            <a:pPr lvl="1"/>
            <a:r>
              <a:rPr lang="en-US" altLang="zh-TW" dirty="0" smtClean="0"/>
              <a:t>Automatic, network-based installation as USBISP plug in.</a:t>
            </a:r>
          </a:p>
          <a:p>
            <a:pPr lvl="1"/>
            <a:r>
              <a:rPr lang="en-US" altLang="zh-TW" dirty="0" smtClean="0"/>
              <a:t>2 new devices under “</a:t>
            </a:r>
            <a:r>
              <a:rPr lang="zh-TW" altLang="en-US" dirty="0" smtClean="0"/>
              <a:t>人性化界面裝置</a:t>
            </a:r>
            <a:r>
              <a:rPr lang="en-US" altLang="zh-TW" dirty="0" smtClean="0"/>
              <a:t>”</a:t>
            </a:r>
            <a:r>
              <a:rPr lang="zh-TW" altLang="en-US" dirty="0" smtClean="0"/>
              <a:t> </a:t>
            </a:r>
            <a:r>
              <a:rPr lang="en-US" altLang="zh-TW" dirty="0" smtClean="0"/>
              <a:t>after installed.</a:t>
            </a:r>
          </a:p>
          <a:p>
            <a:r>
              <a:rPr lang="en-US" altLang="zh-TW" dirty="0" smtClean="0"/>
              <a:t>Software</a:t>
            </a:r>
          </a:p>
          <a:p>
            <a:pPr lvl="1"/>
            <a:r>
              <a:rPr lang="en-US" altLang="zh-TW" dirty="0" err="1" smtClean="0"/>
              <a:t>ProgISP</a:t>
            </a:r>
            <a:r>
              <a:rPr lang="en-US" altLang="zh-TW" dirty="0" smtClean="0"/>
              <a:t> 1.7.2</a:t>
            </a:r>
          </a:p>
          <a:p>
            <a:pPr lvl="1"/>
            <a:r>
              <a:rPr lang="en-US" altLang="zh-TW" dirty="0" smtClean="0"/>
              <a:t>progisp.exe</a:t>
            </a:r>
          </a:p>
        </p:txBody>
      </p:sp>
    </p:spTree>
    <p:extLst>
      <p:ext uri="{BB962C8B-B14F-4D97-AF65-F5344CB8AC3E}">
        <p14:creationId xmlns:p14="http://schemas.microsoft.com/office/powerpoint/2010/main" val="2302924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Operation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40152" y="1567333"/>
            <a:ext cx="2818656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TW" sz="2800" dirty="0" smtClean="0"/>
              <a:t>Select Chip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2800" dirty="0" smtClean="0"/>
              <a:t>Load HEX 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2800" dirty="0" smtClean="0"/>
              <a:t>Auto Programming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628800"/>
            <a:ext cx="5503825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9133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56</Words>
  <Application>Microsoft Office PowerPoint</Application>
  <PresentationFormat>如螢幕大小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Office 佈景主題</vt:lpstr>
      <vt:lpstr>ATMEL USB ISP Version 2.0</vt:lpstr>
      <vt:lpstr>Connection</vt:lpstr>
      <vt:lpstr>Driver and Software</vt:lpstr>
      <vt:lpstr>Operation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ATMEL USB ISP Version 2.0</dc:title>
  <dc:creator>csshieh</dc:creator>
  <cp:lastModifiedBy>csshieh</cp:lastModifiedBy>
  <cp:revision>6</cp:revision>
  <dcterms:created xsi:type="dcterms:W3CDTF">2017-11-12T09:22:40Z</dcterms:created>
  <dcterms:modified xsi:type="dcterms:W3CDTF">2017-11-14T08:54:34Z</dcterms:modified>
</cp:coreProperties>
</file>