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D526-1F72-4AB9-B9F5-8303D6C17C3C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05F9-FBE7-4D63-B152-322659D5F6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5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D526-1F72-4AB9-B9F5-8303D6C17C3C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05F9-FBE7-4D63-B152-322659D5F6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03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D526-1F72-4AB9-B9F5-8303D6C17C3C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05F9-FBE7-4D63-B152-322659D5F6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80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D526-1F72-4AB9-B9F5-8303D6C17C3C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05F9-FBE7-4D63-B152-322659D5F6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59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D526-1F72-4AB9-B9F5-8303D6C17C3C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05F9-FBE7-4D63-B152-322659D5F6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49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D526-1F72-4AB9-B9F5-8303D6C17C3C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05F9-FBE7-4D63-B152-322659D5F6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097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D526-1F72-4AB9-B9F5-8303D6C17C3C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05F9-FBE7-4D63-B152-322659D5F6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903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D526-1F72-4AB9-B9F5-8303D6C17C3C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05F9-FBE7-4D63-B152-322659D5F6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48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D526-1F72-4AB9-B9F5-8303D6C17C3C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05F9-FBE7-4D63-B152-322659D5F6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41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D526-1F72-4AB9-B9F5-8303D6C17C3C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05F9-FBE7-4D63-B152-322659D5F6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941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D526-1F72-4AB9-B9F5-8303D6C17C3C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05F9-FBE7-4D63-B152-322659D5F6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36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D526-1F72-4AB9-B9F5-8303D6C17C3C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405F9-FBE7-4D63-B152-322659D5F6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036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it.kuas.edu.tw/~csshie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Autumn, </a:t>
            </a:r>
            <a:r>
              <a:rPr lang="en-US" altLang="zh-TW" dirty="0" smtClean="0">
                <a:solidFill>
                  <a:schemeClr val="tx1"/>
                </a:solidFill>
              </a:rPr>
              <a:t>2015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C.-S. Shieh, EC, KUAS, Taiwan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732-E83F-4B83-A6A6-7EFB4A679AFE}" type="slidenum">
              <a:rPr lang="en-US" altLang="zh-TW"/>
              <a:pPr/>
              <a:t>1</a:t>
            </a:fld>
            <a:endParaRPr lang="en-US" altLang="zh-TW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1470025"/>
          </a:xfrm>
        </p:spPr>
        <p:txBody>
          <a:bodyPr/>
          <a:lstStyle/>
          <a:p>
            <a:r>
              <a:rPr lang="zh-TW" altLang="en-US" sz="4000" dirty="0"/>
              <a:t>智慧電子應用設計導論</a:t>
            </a:r>
            <a:r>
              <a:rPr lang="en-US" altLang="zh-TW" sz="4000" dirty="0"/>
              <a:t>(1/3)</a:t>
            </a:r>
            <a:br>
              <a:rPr lang="en-US" altLang="zh-TW" sz="4000" dirty="0"/>
            </a:br>
            <a:r>
              <a:rPr lang="en-US" altLang="zh-TW" dirty="0"/>
              <a:t>others</a:t>
            </a:r>
            <a:endParaRPr lang="en-US" altLang="zh-TW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708920"/>
            <a:ext cx="8640960" cy="2160240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Chin-</a:t>
            </a:r>
            <a:r>
              <a:rPr lang="en-US" altLang="zh-TW" dirty="0" err="1">
                <a:solidFill>
                  <a:schemeClr val="tx1"/>
                </a:solidFill>
              </a:rPr>
              <a:t>Shiuh</a:t>
            </a:r>
            <a:r>
              <a:rPr lang="en-US" altLang="zh-TW" dirty="0">
                <a:solidFill>
                  <a:schemeClr val="tx1"/>
                </a:solidFill>
              </a:rPr>
              <a:t> Shieh (</a:t>
            </a:r>
            <a:r>
              <a:rPr lang="zh-TW" altLang="en-US" dirty="0">
                <a:solidFill>
                  <a:schemeClr val="tx1"/>
                </a:solidFill>
              </a:rPr>
              <a:t>謝欽旭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</a:p>
          <a:p>
            <a:r>
              <a:rPr kumimoji="0" lang="en-US" altLang="zh-TW" sz="2400" dirty="0">
                <a:solidFill>
                  <a:schemeClr val="tx1"/>
                </a:solidFill>
                <a:hlinkClick r:id="rId2"/>
              </a:rPr>
              <a:t>http://bit.kuas.edu.tw/~csshieh</a:t>
            </a:r>
            <a:endParaRPr kumimoji="0" lang="en-US" altLang="zh-TW" sz="2400" dirty="0">
              <a:solidFill>
                <a:schemeClr val="tx1"/>
              </a:solidFill>
            </a:endParaRPr>
          </a:p>
          <a:p>
            <a:r>
              <a:rPr kumimoji="0" lang="en-US" altLang="zh-TW" sz="2400" dirty="0">
                <a:solidFill>
                  <a:schemeClr val="tx1"/>
                </a:solidFill>
              </a:rPr>
              <a:t>Department of Electronic Engineering</a:t>
            </a:r>
          </a:p>
          <a:p>
            <a:r>
              <a:rPr kumimoji="0" lang="en-US" altLang="zh-TW" sz="2400" dirty="0">
                <a:solidFill>
                  <a:schemeClr val="tx1"/>
                </a:solidFill>
              </a:rPr>
              <a:t>National Kaohsiung University of Applied </a:t>
            </a:r>
            <a:r>
              <a:rPr kumimoji="0" lang="en-US" altLang="zh-TW" sz="2400" dirty="0" smtClean="0">
                <a:solidFill>
                  <a:schemeClr val="tx1"/>
                </a:solidFill>
              </a:rPr>
              <a:t>Sciences, Taiwan</a:t>
            </a:r>
            <a:endParaRPr kumimoji="0" lang="en-US" altLang="zh-TW" sz="2400" dirty="0">
              <a:solidFill>
                <a:schemeClr val="tx1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771800" y="486916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TA</a:t>
            </a:r>
            <a:r>
              <a:rPr lang="zh-TW" altLang="en-US" sz="2400" dirty="0" smtClean="0"/>
              <a:t>：范家禎、姜丞俞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27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000" dirty="0" smtClean="0"/>
              <a:t>RFID-RC522 MIFARE Reader</a:t>
            </a:r>
            <a:endParaRPr lang="zh-TW" altLang="en-US" sz="4000" dirty="0"/>
          </a:p>
        </p:txBody>
      </p:sp>
      <p:pic>
        <p:nvPicPr>
          <p:cNvPr id="3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00200"/>
            <a:ext cx="4320000" cy="432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320480" y="1268760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000" dirty="0"/>
              <a:t>射頻識別即</a:t>
            </a:r>
            <a:r>
              <a:rPr lang="en-US" altLang="zh-TW" sz="2000" dirty="0"/>
              <a:t>RFID</a:t>
            </a:r>
            <a:r>
              <a:rPr lang="zh-TW" altLang="en-US" sz="2000" dirty="0"/>
              <a:t>（</a:t>
            </a:r>
            <a:r>
              <a:rPr lang="en-US" altLang="zh-TW" sz="2000" dirty="0"/>
              <a:t>Radio Frequency </a:t>
            </a:r>
            <a:r>
              <a:rPr lang="en-US" altLang="zh-TW" sz="2000" dirty="0" err="1"/>
              <a:t>IDentification</a:t>
            </a:r>
            <a:r>
              <a:rPr lang="zh-TW" altLang="en-US" sz="2000" dirty="0"/>
              <a:t>）技術，又稱無線射頻識別，是一種通信技術，可通過無線電訊號識別特定目標並讀寫相關</a:t>
            </a:r>
            <a:r>
              <a:rPr lang="zh-TW" altLang="en-US" sz="2000" dirty="0" smtClean="0"/>
              <a:t>數據。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zh-TW" altLang="en-US" sz="2000" dirty="0" smtClean="0"/>
              <a:t>完整</a:t>
            </a:r>
            <a:r>
              <a:rPr lang="zh-TW" altLang="en-US" sz="2000" dirty="0"/>
              <a:t>的</a:t>
            </a:r>
            <a:r>
              <a:rPr lang="en-US" altLang="zh-TW" sz="2000" dirty="0"/>
              <a:t>RFID</a:t>
            </a:r>
            <a:r>
              <a:rPr lang="zh-TW" altLang="en-US" sz="2000" dirty="0"/>
              <a:t>系統， 是由閱讀器（</a:t>
            </a:r>
            <a:r>
              <a:rPr lang="en-US" altLang="zh-TW" sz="2000" dirty="0"/>
              <a:t>Reader</a:t>
            </a:r>
            <a:r>
              <a:rPr lang="zh-TW" altLang="en-US" sz="2000" dirty="0"/>
              <a:t>）與電子標籤（</a:t>
            </a:r>
            <a:r>
              <a:rPr lang="en-US" altLang="zh-TW" sz="2000" dirty="0"/>
              <a:t>TAG</a:t>
            </a:r>
            <a:r>
              <a:rPr lang="zh-TW" altLang="en-US" sz="2000" dirty="0" smtClean="0"/>
              <a:t>）及</a:t>
            </a:r>
            <a:r>
              <a:rPr lang="zh-TW" altLang="en-US" sz="2000" dirty="0"/>
              <a:t>應用軟​​件系統三個部份所組成，其工作原理是</a:t>
            </a:r>
            <a:r>
              <a:rPr lang="en-US" altLang="zh-TW" sz="2000" dirty="0"/>
              <a:t>Reader</a:t>
            </a:r>
            <a:r>
              <a:rPr lang="zh-TW" altLang="en-US" sz="2000" dirty="0"/>
              <a:t>發射一特定頻率的無線電波能量</a:t>
            </a:r>
            <a:r>
              <a:rPr lang="zh-TW" altLang="en-US" sz="2000" dirty="0" smtClean="0"/>
              <a:t>給</a:t>
            </a:r>
            <a:r>
              <a:rPr lang="en-US" altLang="zh-TW" sz="2000" dirty="0"/>
              <a:t>TAG </a:t>
            </a:r>
            <a:r>
              <a:rPr lang="zh-TW" altLang="en-US" sz="2000" dirty="0" smtClean="0"/>
              <a:t>，</a:t>
            </a:r>
            <a:r>
              <a:rPr lang="zh-TW" altLang="en-US" sz="2000" dirty="0"/>
              <a:t>用以</a:t>
            </a:r>
            <a:r>
              <a:rPr lang="zh-TW" altLang="en-US" sz="2000" dirty="0" smtClean="0"/>
              <a:t>驅動</a:t>
            </a:r>
            <a:r>
              <a:rPr lang="en-US" altLang="zh-TW" sz="2000" dirty="0"/>
              <a:t>TAG</a:t>
            </a:r>
            <a:r>
              <a:rPr lang="zh-TW" altLang="en-US" sz="2000" dirty="0" smtClean="0"/>
              <a:t>電路</a:t>
            </a:r>
            <a:r>
              <a:rPr lang="zh-TW" altLang="en-US" sz="2000" dirty="0"/>
              <a:t>將內部的數據送出，此時</a:t>
            </a:r>
            <a:r>
              <a:rPr lang="en-US" altLang="zh-TW" sz="2000" dirty="0"/>
              <a:t>Reader</a:t>
            </a:r>
            <a:r>
              <a:rPr lang="zh-TW" altLang="en-US" sz="2000" dirty="0"/>
              <a:t>便依序接收解讀數據， 送給應用程序做相應的處理。</a:t>
            </a:r>
            <a:endParaRPr lang="en-US" altLang="zh-TW" sz="2000" dirty="0"/>
          </a:p>
          <a:p>
            <a:endParaRPr lang="en-US" altLang="zh-TW" sz="2000" dirty="0" smtClean="0"/>
          </a:p>
          <a:p>
            <a:r>
              <a:rPr lang="zh-TW" altLang="en-US" sz="2000" dirty="0" smtClean="0"/>
              <a:t>應用：</a:t>
            </a:r>
            <a:endParaRPr lang="en-US" altLang="zh-TW" sz="2000" dirty="0"/>
          </a:p>
          <a:p>
            <a:r>
              <a:rPr lang="zh-TW" altLang="en-US" sz="2000" dirty="0" smtClean="0"/>
              <a:t>圖書館、門禁系統、食品安全。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163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000" dirty="0" smtClean="0"/>
              <a:t>SD Card Module</a:t>
            </a:r>
            <a:endParaRPr lang="zh-TW" altLang="en-US" sz="4000" dirty="0"/>
          </a:p>
        </p:txBody>
      </p:sp>
      <p:pic>
        <p:nvPicPr>
          <p:cNvPr id="3" name="內容版面配置區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76872"/>
            <a:ext cx="4321706" cy="288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419872" y="1268760"/>
            <a:ext cx="22685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SD</a:t>
            </a:r>
            <a:r>
              <a:rPr lang="zh-TW" altLang="en-US" sz="3200" dirty="0"/>
              <a:t>讀寫模組</a:t>
            </a:r>
          </a:p>
        </p:txBody>
      </p:sp>
      <p:sp>
        <p:nvSpPr>
          <p:cNvPr id="5" name="矩形 4"/>
          <p:cNvSpPr/>
          <p:nvPr/>
        </p:nvSpPr>
        <p:spPr>
          <a:xfrm>
            <a:off x="4932040" y="3277433"/>
            <a:ext cx="3600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/>
              <a:t>彈出式</a:t>
            </a:r>
            <a:r>
              <a:rPr lang="en-US" altLang="zh-TW" sz="2000" dirty="0"/>
              <a:t>SD</a:t>
            </a:r>
            <a:r>
              <a:rPr lang="zh-TW" altLang="en-US" sz="2000" dirty="0"/>
              <a:t>卡介面</a:t>
            </a:r>
            <a:r>
              <a:rPr lang="zh-TW" altLang="en-US" sz="2000" dirty="0" smtClean="0"/>
              <a:t>，雙</a:t>
            </a:r>
            <a:r>
              <a:rPr lang="zh-TW" altLang="en-US" sz="2000" dirty="0"/>
              <a:t>排介面，</a:t>
            </a:r>
            <a:r>
              <a:rPr lang="zh-TW" altLang="en-US" sz="2000" dirty="0" smtClean="0"/>
              <a:t>方便使用者設計</a:t>
            </a:r>
            <a:r>
              <a:rPr lang="zh-TW" altLang="en-US" sz="2000" dirty="0"/>
              <a:t>針孔連接</a:t>
            </a:r>
            <a:r>
              <a:rPr lang="zh-TW" altLang="en-US" sz="2000" dirty="0" smtClean="0"/>
              <a:t>通信，介面</a:t>
            </a:r>
            <a:r>
              <a:rPr lang="zh-TW" altLang="en-US" sz="2000" dirty="0"/>
              <a:t>為標準</a:t>
            </a:r>
            <a:r>
              <a:rPr lang="en-US" altLang="zh-TW" sz="2000" dirty="0"/>
              <a:t>SPI</a:t>
            </a:r>
            <a:r>
              <a:rPr lang="zh-TW" altLang="en-US" sz="2000" dirty="0" smtClean="0"/>
              <a:t>介面。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3948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000" dirty="0" smtClean="0"/>
              <a:t>DS1302 Timekeeping Module</a:t>
            </a:r>
            <a:endParaRPr lang="zh-TW" altLang="en-US" sz="4000" dirty="0"/>
          </a:p>
        </p:txBody>
      </p:sp>
      <p:pic>
        <p:nvPicPr>
          <p:cNvPr id="3" name="內容版面配置區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60" y="1989240"/>
            <a:ext cx="3600000" cy="360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470495" y="1268760"/>
            <a:ext cx="41897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Real Time Clock Module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4572000" y="2204864"/>
            <a:ext cx="4320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/>
              <a:t>即使系統斷電時，時鐘模組可以依靠著內建的 </a:t>
            </a:r>
            <a:r>
              <a:rPr lang="en-US" altLang="zh-TW" sz="2000" dirty="0"/>
              <a:t>2302 </a:t>
            </a:r>
            <a:r>
              <a:rPr lang="zh-TW" altLang="en-US" sz="2000" dirty="0"/>
              <a:t>水銀電池來維持時間運作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en-US" altLang="zh-TW" sz="2000" dirty="0" smtClean="0"/>
              <a:t>Arduino</a:t>
            </a:r>
            <a:r>
              <a:rPr lang="zh-TW" altLang="en-US" sz="2000" dirty="0" smtClean="0"/>
              <a:t>有內建</a:t>
            </a:r>
            <a:r>
              <a:rPr lang="en-US" altLang="zh-TW" sz="2000" dirty="0" smtClean="0"/>
              <a:t>Time</a:t>
            </a:r>
            <a:r>
              <a:rPr lang="zh-TW" altLang="en-US" sz="2000" dirty="0"/>
              <a:t>程式庫，每天只要</a:t>
            </a:r>
            <a:r>
              <a:rPr lang="zh-TW" altLang="en-US" sz="2000" dirty="0" smtClean="0"/>
              <a:t>向</a:t>
            </a:r>
            <a:r>
              <a:rPr lang="en-US" altLang="zh-TW" sz="2000" dirty="0" smtClean="0"/>
              <a:t>RTC </a:t>
            </a:r>
            <a:r>
              <a:rPr lang="zh-TW" altLang="en-US" sz="2000" dirty="0"/>
              <a:t>模組要一次時間來</a:t>
            </a:r>
            <a:r>
              <a:rPr lang="zh-TW" altLang="en-US" sz="2000" dirty="0" smtClean="0"/>
              <a:t>更新</a:t>
            </a:r>
            <a:r>
              <a:rPr lang="en-US" altLang="zh-TW" sz="2000" dirty="0" smtClean="0"/>
              <a:t>Arduino</a:t>
            </a:r>
            <a:r>
              <a:rPr lang="zh-TW" altLang="en-US" sz="2000" dirty="0"/>
              <a:t>內建時鐘</a:t>
            </a:r>
            <a:r>
              <a:rPr lang="zh-TW" altLang="en-US" sz="2000" dirty="0" smtClean="0"/>
              <a:t>即可。</a:t>
            </a:r>
            <a:endParaRPr lang="en-US" altLang="zh-TW" sz="2000" dirty="0" smtClean="0"/>
          </a:p>
          <a:p>
            <a:endParaRPr lang="en-US" altLang="zh-TW" sz="2000" dirty="0"/>
          </a:p>
          <a:p>
            <a:r>
              <a:rPr lang="zh-TW" altLang="en-US" sz="2000" dirty="0" smtClean="0"/>
              <a:t>應用：</a:t>
            </a:r>
            <a:endParaRPr lang="en-US" altLang="zh-TW" sz="2000" dirty="0" smtClean="0"/>
          </a:p>
          <a:p>
            <a:r>
              <a:rPr lang="zh-TW" altLang="en-US" sz="2000" dirty="0" smtClean="0"/>
              <a:t>當電路</a:t>
            </a:r>
            <a:r>
              <a:rPr lang="zh-TW" altLang="en-US" sz="2000" dirty="0"/>
              <a:t>其他部分斷電不運作時，</a:t>
            </a:r>
            <a:r>
              <a:rPr lang="en-US" altLang="zh-TW" sz="2000" dirty="0"/>
              <a:t>RTC</a:t>
            </a:r>
            <a:r>
              <a:rPr lang="zh-TW" altLang="en-US" sz="2000" dirty="0"/>
              <a:t>還是能繼續跑，記錄著正確的時間日期。</a:t>
            </a:r>
            <a:endParaRPr lang="en-US" altLang="zh-TW" sz="2000" dirty="0" smtClean="0"/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428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000" dirty="0" smtClean="0"/>
              <a:t>MT2577S Step-Up DC-DC Converter</a:t>
            </a:r>
            <a:endParaRPr lang="zh-TW" altLang="en-US" sz="4000" dirty="0"/>
          </a:p>
        </p:txBody>
      </p:sp>
      <p:pic>
        <p:nvPicPr>
          <p:cNvPr id="3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48879"/>
            <a:ext cx="4298505" cy="288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195736" y="1268760"/>
            <a:ext cx="47243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/>
              <a:t>升壓式 </a:t>
            </a:r>
            <a:r>
              <a:rPr lang="en-US" altLang="zh-TW" sz="3200" dirty="0" smtClean="0"/>
              <a:t>DC-DC</a:t>
            </a:r>
            <a:r>
              <a:rPr lang="zh-TW" altLang="en-US" sz="3200" dirty="0" smtClean="0"/>
              <a:t> 直流轉換器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4572000" y="3021920"/>
            <a:ext cx="43204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/>
              <a:t>輸入 </a:t>
            </a:r>
            <a:r>
              <a:rPr lang="en-US" altLang="zh-TW" sz="2000" dirty="0" smtClean="0"/>
              <a:t>3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~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30V</a:t>
            </a:r>
          </a:p>
          <a:p>
            <a:r>
              <a:rPr lang="zh-TW" altLang="en-US" sz="2000" dirty="0" smtClean="0"/>
              <a:t>輸出 </a:t>
            </a:r>
            <a:r>
              <a:rPr lang="en-US" altLang="zh-TW" sz="2000" dirty="0" smtClean="0"/>
              <a:t>4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~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50V</a:t>
            </a:r>
          </a:p>
          <a:p>
            <a:endParaRPr lang="en-US" altLang="zh-TW" sz="2000" dirty="0" smtClean="0"/>
          </a:p>
          <a:p>
            <a:r>
              <a:rPr lang="zh-TW" altLang="en-US" sz="2000" dirty="0"/>
              <a:t>電壓</a:t>
            </a:r>
            <a:r>
              <a:rPr lang="zh-TW" altLang="en-US" sz="2000" dirty="0" smtClean="0"/>
              <a:t>旋鈕：順時針電壓質遞增</a:t>
            </a:r>
            <a:endParaRPr lang="en-US" altLang="zh-TW" sz="2000" dirty="0" smtClean="0"/>
          </a:p>
          <a:p>
            <a:r>
              <a:rPr lang="zh-TW" altLang="en-US" sz="2000" dirty="0" smtClean="0"/>
              <a:t>輸入出切換紐：切換顯示器的電壓值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740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312</Words>
  <Application>Microsoft Office PowerPoint</Application>
  <PresentationFormat>如螢幕大小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智慧電子應用設計導論(1/3) others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Alain</dc:creator>
  <cp:lastModifiedBy>Alain</cp:lastModifiedBy>
  <cp:revision>2</cp:revision>
  <dcterms:created xsi:type="dcterms:W3CDTF">2015-08-05T17:11:12Z</dcterms:created>
  <dcterms:modified xsi:type="dcterms:W3CDTF">2015-09-01T07:57:59Z</dcterms:modified>
</cp:coreProperties>
</file>