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66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06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83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55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06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0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38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25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78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AAD2-E75F-4D5A-9864-74701DBC069F}" type="datetimeFigureOut">
              <a:rPr lang="zh-TW" altLang="en-US" smtClean="0"/>
              <a:t>2015/10/26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CA74-D240-4736-9D66-FE6C16F67E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20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kuas.edu.tw/~csshi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Autumn, </a:t>
            </a:r>
            <a:r>
              <a:rPr lang="en-US" altLang="zh-TW" dirty="0" smtClean="0">
                <a:solidFill>
                  <a:schemeClr val="tx1"/>
                </a:solidFill>
              </a:rPr>
              <a:t>2015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C.-S. Shieh, EC, KUAS, Taiwan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0732-E83F-4B83-A6A6-7EFB4A679AFE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r>
              <a:rPr lang="zh-TW" altLang="en-US" sz="4000" dirty="0"/>
              <a:t>智慧電子應用設計導論</a:t>
            </a:r>
            <a:r>
              <a:rPr lang="en-US" altLang="zh-TW" sz="4000" dirty="0"/>
              <a:t>(1/3)</a:t>
            </a:r>
            <a:br>
              <a:rPr lang="en-US" altLang="zh-TW" sz="4000" dirty="0"/>
            </a:br>
            <a:r>
              <a:rPr lang="en-US" altLang="zh-TW" dirty="0" smtClean="0"/>
              <a:t>Sensor-V</a:t>
            </a: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640960" cy="216024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Chin-</a:t>
            </a:r>
            <a:r>
              <a:rPr lang="en-US" altLang="zh-TW" dirty="0" err="1">
                <a:solidFill>
                  <a:schemeClr val="tx1"/>
                </a:solidFill>
              </a:rPr>
              <a:t>Shiuh</a:t>
            </a:r>
            <a:r>
              <a:rPr lang="en-US" altLang="zh-TW" dirty="0">
                <a:solidFill>
                  <a:schemeClr val="tx1"/>
                </a:solidFill>
              </a:rPr>
              <a:t> Shieh (</a:t>
            </a:r>
            <a:r>
              <a:rPr lang="zh-TW" altLang="en-US" dirty="0">
                <a:solidFill>
                  <a:schemeClr val="tx1"/>
                </a:solidFill>
              </a:rPr>
              <a:t>謝欽旭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kumimoji="0" lang="en-US" altLang="zh-TW" sz="2400" dirty="0">
                <a:solidFill>
                  <a:schemeClr val="tx1"/>
                </a:solidFill>
                <a:hlinkClick r:id="rId2"/>
              </a:rPr>
              <a:t>http://bit.kuas.edu.tw/~csshieh</a:t>
            </a:r>
            <a:endParaRPr kumimoji="0" lang="en-US" altLang="zh-TW" sz="2400" dirty="0">
              <a:solidFill>
                <a:schemeClr val="tx1"/>
              </a:solidFill>
            </a:endParaRP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Department of Electronic Engineering</a:t>
            </a: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National Kaohsiung University of Applied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Sciences, Taiwan</a:t>
            </a:r>
            <a:endParaRPr kumimoji="0" lang="en-US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Digital Tilt Sensor</a:t>
            </a:r>
            <a:endParaRPr lang="zh-TW" altLang="en-US" dirty="0"/>
          </a:p>
        </p:txBody>
      </p:sp>
      <p:pic>
        <p:nvPicPr>
          <p:cNvPr id="8194" name="Picture 2" descr="Digital Tilt Sensor (Arduino Compatibl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1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脈博感測器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82" y="2349182"/>
            <a:ext cx="2159635" cy="21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MP3</a:t>
            </a:r>
            <a:r>
              <a:rPr lang="zh-TW" altLang="en-US" dirty="0"/>
              <a:t>播放擴充板</a:t>
            </a:r>
          </a:p>
        </p:txBody>
      </p:sp>
      <p:pic>
        <p:nvPicPr>
          <p:cNvPr id="1026" name="Picture 2" descr="http://img.pcstore.com.tw/~prod/M09881790_big.jpg?pimg=static&amp;P=1359018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0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Barcode </a:t>
            </a:r>
            <a:r>
              <a:rPr lang="en-US" altLang="zh-TW" dirty="0" smtClean="0"/>
              <a:t>Reader/Scanner</a:t>
            </a:r>
            <a:endParaRPr lang="zh-TW" altLang="en-US" dirty="0"/>
          </a:p>
        </p:txBody>
      </p:sp>
      <p:pic>
        <p:nvPicPr>
          <p:cNvPr id="2050" name="Picture 2" descr="http://www.adafruit.com/images/970x728/120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46565" cy="40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4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3D </a:t>
            </a:r>
            <a:r>
              <a:rPr lang="zh-TW" altLang="en-US" dirty="0"/>
              <a:t>手勢感測</a:t>
            </a:r>
            <a:r>
              <a:rPr lang="zh-TW" altLang="en-US" dirty="0" smtClean="0"/>
              <a:t>控制器</a:t>
            </a:r>
            <a:endParaRPr lang="zh-TW" altLang="en-US" dirty="0"/>
          </a:p>
        </p:txBody>
      </p:sp>
      <p:pic>
        <p:nvPicPr>
          <p:cNvPr id="3074" name="Picture 2" descr="48714e7c1ba9aa04bf05f900756014a8 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99348" cy="38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4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地板感測器</a:t>
            </a:r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513262" cy="4513262"/>
          </a:xfrm>
        </p:spPr>
      </p:pic>
    </p:spTree>
    <p:extLst>
      <p:ext uri="{BB962C8B-B14F-4D97-AF65-F5344CB8AC3E}">
        <p14:creationId xmlns:p14="http://schemas.microsoft.com/office/powerpoint/2010/main" val="334801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手勢感測器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513262" cy="33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Pixy CMUcam5 Image Sensor</a:t>
            </a:r>
            <a:endParaRPr lang="zh-TW" altLang="en-US" dirty="0"/>
          </a:p>
        </p:txBody>
      </p:sp>
      <p:pic>
        <p:nvPicPr>
          <p:cNvPr id="2050" name="Picture 2" descr="https://nicegear.co.nz/obj/images/pixy-cmucam5-senso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69758" cy="41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e-Health Sensor Platform </a:t>
            </a:r>
            <a:r>
              <a:rPr lang="en-US" altLang="zh-TW" sz="4000" dirty="0" smtClean="0"/>
              <a:t>V2</a:t>
            </a:r>
            <a:endParaRPr lang="zh-TW" altLang="en-US" sz="4000" dirty="0"/>
          </a:p>
        </p:txBody>
      </p:sp>
      <p:pic>
        <p:nvPicPr>
          <p:cNvPr id="3074" name="Picture 2" descr="https://www.cooking-hacks.com/media/cooking/images/documentation/e_health_v2/e_health_sensors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67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e-Health Sensor Platform </a:t>
            </a:r>
            <a:r>
              <a:rPr lang="en-US" altLang="zh-TW" sz="4000" dirty="0" smtClean="0"/>
              <a:t>V2</a:t>
            </a:r>
            <a:endParaRPr lang="zh-TW" altLang="en-US" sz="4000" dirty="0"/>
          </a:p>
        </p:txBody>
      </p:sp>
      <p:pic>
        <p:nvPicPr>
          <p:cNvPr id="4098" name="Picture 2" descr="https://www.cooking-hacks.com/media/cooking/images/documentation/e_health_v2/e_health_application_example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67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971600" y="4869160"/>
            <a:ext cx="753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oxygen in blood (SPO2), airflow (breathing), body temperature, electrocardiogram (ECG), glucometer, galvanic skin response (GSR - sweating), blood pressure (sphygmomanometer), patient position (accelerometer) and muscle/</a:t>
            </a:r>
            <a:r>
              <a:rPr lang="en-US" altLang="zh-TW" dirty="0" err="1"/>
              <a:t>eletromyography</a:t>
            </a:r>
            <a:r>
              <a:rPr lang="en-US" altLang="zh-TW" dirty="0"/>
              <a:t> sensor (EMG)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87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粉塵感測器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72000" y="1988840"/>
            <a:ext cx="3600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dirty="0"/>
              <a:t>SHARP</a:t>
            </a:r>
            <a:r>
              <a:rPr lang="zh-TW" altLang="en-US" sz="2000" dirty="0"/>
              <a:t>粉塵感測器具有偵測</a:t>
            </a:r>
            <a:r>
              <a:rPr lang="en-US" altLang="zh-TW" sz="2000" dirty="0"/>
              <a:t>PM2.5</a:t>
            </a:r>
            <a:r>
              <a:rPr lang="zh-TW" altLang="en-US" sz="2000" dirty="0"/>
              <a:t>懸浮微粒能力，利用紅外線偵測方式，具有高速偵測與微小粉塵偵測能力，可偵測的最小粉塵為</a:t>
            </a:r>
            <a:r>
              <a:rPr lang="en-US" altLang="zh-TW" sz="2000" dirty="0"/>
              <a:t>0.1μ</a:t>
            </a:r>
            <a:r>
              <a:rPr lang="zh-TW" altLang="en-US" sz="2000" dirty="0"/>
              <a:t>ｍ，偵測粉塵時僅利用粉塵與自然氣流的擴散，不需搭配風扇。</a:t>
            </a:r>
            <a:endParaRPr lang="en-US" altLang="zh-TW" sz="2000" dirty="0" smtClean="0"/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r="12498"/>
          <a:stretch/>
        </p:blipFill>
        <p:spPr bwMode="auto">
          <a:xfrm>
            <a:off x="1170622" y="2780928"/>
            <a:ext cx="2267585" cy="2267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4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Geiger Meter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86028" y="1988840"/>
            <a:ext cx="308637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dirty="0"/>
              <a:t>此感測器能夠偵測環境周遭之游離輻射劑量，與</a:t>
            </a:r>
            <a:r>
              <a:rPr lang="en-US" altLang="zh-TW" sz="2000" dirty="0"/>
              <a:t>Arduino</a:t>
            </a:r>
            <a:r>
              <a:rPr lang="zh-TW" altLang="en-US" sz="2000" dirty="0"/>
              <a:t>結合後可將所讀之輻射劑量轉換為輻射劑量單位</a:t>
            </a:r>
            <a:r>
              <a:rPr lang="en-US" altLang="zh-TW" sz="2000" dirty="0"/>
              <a:t>: </a:t>
            </a:r>
            <a:r>
              <a:rPr lang="zh-TW" altLang="en-US" sz="2000" dirty="0"/>
              <a:t>西弗</a:t>
            </a:r>
            <a:r>
              <a:rPr lang="en-US" altLang="zh-TW" sz="2000" dirty="0"/>
              <a:t>(</a:t>
            </a:r>
            <a:r>
              <a:rPr lang="en-US" altLang="zh-TW" sz="2000" dirty="0" err="1"/>
              <a:t>sv</a:t>
            </a:r>
            <a:r>
              <a:rPr lang="en-US" altLang="zh-TW" sz="2000" dirty="0"/>
              <a:t>)</a:t>
            </a:r>
            <a:r>
              <a:rPr lang="zh-TW" altLang="en-US" sz="2000" dirty="0"/>
              <a:t>，此模組能夠應用在核電廠周圍讀取輻射劑量是否超標，並且通知附近人員。</a:t>
            </a:r>
            <a:endParaRPr lang="en-US" altLang="zh-TW" sz="2000" dirty="0" smtClean="0"/>
          </a:p>
        </p:txBody>
      </p:sp>
      <p:pic>
        <p:nvPicPr>
          <p:cNvPr id="5122" name="Picture 2" descr="Pocket-Geiger-misuratore-di-radiazioni-contatore-Geiger-semiconduttori-sensore-F-Arduino-tra-lal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762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/>
              <a:t>CATALEX Digital Capacitive Touch Sensor Switch Module </a:t>
            </a:r>
            <a:endParaRPr lang="zh-TW" altLang="en-US" sz="4000" dirty="0"/>
          </a:p>
        </p:txBody>
      </p:sp>
      <p:pic>
        <p:nvPicPr>
          <p:cNvPr id="6146" name="Picture 2" descr="CATALEX Digital Capacitive Touch Sensor Switch Module for Arduino - Blue +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98884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404664"/>
            <a:ext cx="5592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/>
              <a:t>Optical Fingerprint Sensor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32040" y="1988840"/>
            <a:ext cx="324036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dirty="0"/>
              <a:t>此模組能夠辨識指紋，並且能儲存</a:t>
            </a:r>
            <a:r>
              <a:rPr lang="en-US" altLang="zh-TW" sz="2000" dirty="0"/>
              <a:t>162</a:t>
            </a:r>
            <a:r>
              <a:rPr lang="zh-TW" altLang="en-US" sz="2000" dirty="0"/>
              <a:t>組指紋，用於保險箱或是門鎖等安全認證上是非常方便的模組。</a:t>
            </a:r>
            <a:endParaRPr lang="en-US" altLang="zh-TW" sz="2000" dirty="0" smtClean="0"/>
          </a:p>
        </p:txBody>
      </p:sp>
      <p:pic>
        <p:nvPicPr>
          <p:cNvPr id="7170" name="Picture 2" descr="Fingerprint 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469362" cy="33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277</Words>
  <Application>Microsoft Office PowerPoint</Application>
  <PresentationFormat>如螢幕大小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智慧電子應用設計導論(1/3) Sensor-V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Digital Tilt Sensor</vt:lpstr>
      <vt:lpstr>脈博感測器</vt:lpstr>
      <vt:lpstr>MP3播放擴充板</vt:lpstr>
      <vt:lpstr>Barcode Reader/Scanner</vt:lpstr>
      <vt:lpstr>3D 手勢感測控制器</vt:lpstr>
      <vt:lpstr>地板感測器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Alain</dc:creator>
  <cp:lastModifiedBy>csshieh</cp:lastModifiedBy>
  <cp:revision>9</cp:revision>
  <dcterms:created xsi:type="dcterms:W3CDTF">2015-08-05T16:22:23Z</dcterms:created>
  <dcterms:modified xsi:type="dcterms:W3CDTF">2015-10-26T02:28:22Z</dcterms:modified>
</cp:coreProperties>
</file>