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3" r:id="rId2"/>
    <p:sldId id="285" r:id="rId3"/>
    <p:sldId id="569" r:id="rId4"/>
    <p:sldId id="286" r:id="rId5"/>
    <p:sldId id="537" r:id="rId6"/>
    <p:sldId id="287" r:id="rId7"/>
    <p:sldId id="570" r:id="rId8"/>
    <p:sldId id="288" r:id="rId9"/>
    <p:sldId id="538" r:id="rId10"/>
    <p:sldId id="353" r:id="rId11"/>
    <p:sldId id="354" r:id="rId12"/>
    <p:sldId id="539" r:id="rId13"/>
    <p:sldId id="366" r:id="rId14"/>
    <p:sldId id="515" r:id="rId15"/>
    <p:sldId id="540" r:id="rId16"/>
    <p:sldId id="516" r:id="rId17"/>
    <p:sldId id="517" r:id="rId18"/>
    <p:sldId id="518" r:id="rId19"/>
    <p:sldId id="519" r:id="rId20"/>
    <p:sldId id="571" r:id="rId21"/>
    <p:sldId id="520" r:id="rId22"/>
    <p:sldId id="521" r:id="rId23"/>
    <p:sldId id="522" r:id="rId24"/>
    <p:sldId id="523" r:id="rId25"/>
    <p:sldId id="395" r:id="rId26"/>
    <p:sldId id="541" r:id="rId27"/>
    <p:sldId id="542" r:id="rId28"/>
    <p:sldId id="543" r:id="rId29"/>
    <p:sldId id="572" r:id="rId30"/>
    <p:sldId id="488" r:id="rId31"/>
    <p:sldId id="489" r:id="rId32"/>
    <p:sldId id="524" r:id="rId33"/>
    <p:sldId id="534" r:id="rId34"/>
    <p:sldId id="490" r:id="rId35"/>
    <p:sldId id="491" r:id="rId36"/>
    <p:sldId id="492" r:id="rId37"/>
    <p:sldId id="512" r:id="rId38"/>
    <p:sldId id="493" r:id="rId39"/>
    <p:sldId id="494" r:id="rId40"/>
    <p:sldId id="513" r:id="rId41"/>
    <p:sldId id="495" r:id="rId42"/>
    <p:sldId id="496" r:id="rId43"/>
    <p:sldId id="498" r:id="rId44"/>
    <p:sldId id="290" r:id="rId45"/>
    <p:sldId id="544" r:id="rId46"/>
    <p:sldId id="396" r:id="rId47"/>
    <p:sldId id="545" r:id="rId48"/>
    <p:sldId id="397" r:id="rId49"/>
    <p:sldId id="526" r:id="rId50"/>
    <p:sldId id="527" r:id="rId51"/>
    <p:sldId id="528" r:id="rId52"/>
    <p:sldId id="529" r:id="rId53"/>
    <p:sldId id="530" r:id="rId54"/>
    <p:sldId id="531" r:id="rId55"/>
    <p:sldId id="532" r:id="rId56"/>
    <p:sldId id="399" r:id="rId57"/>
    <p:sldId id="400" r:id="rId58"/>
    <p:sldId id="546" r:id="rId59"/>
    <p:sldId id="547" r:id="rId60"/>
    <p:sldId id="576" r:id="rId61"/>
    <p:sldId id="548" r:id="rId62"/>
    <p:sldId id="502" r:id="rId63"/>
    <p:sldId id="549" r:id="rId64"/>
    <p:sldId id="503" r:id="rId65"/>
    <p:sldId id="535" r:id="rId66"/>
    <p:sldId id="536" r:id="rId67"/>
    <p:sldId id="504" r:id="rId68"/>
    <p:sldId id="505" r:id="rId69"/>
    <p:sldId id="506" r:id="rId70"/>
    <p:sldId id="507" r:id="rId71"/>
    <p:sldId id="508" r:id="rId72"/>
    <p:sldId id="509" r:id="rId73"/>
    <p:sldId id="510" r:id="rId74"/>
    <p:sldId id="511" r:id="rId75"/>
    <p:sldId id="405" r:id="rId76"/>
    <p:sldId id="406" r:id="rId77"/>
    <p:sldId id="407" r:id="rId78"/>
    <p:sldId id="550" r:id="rId79"/>
    <p:sldId id="551" r:id="rId80"/>
    <p:sldId id="473" r:id="rId81"/>
    <p:sldId id="469" r:id="rId82"/>
    <p:sldId id="470" r:id="rId83"/>
    <p:sldId id="471" r:id="rId84"/>
    <p:sldId id="472" r:id="rId85"/>
    <p:sldId id="474" r:id="rId86"/>
    <p:sldId id="475" r:id="rId87"/>
    <p:sldId id="418" r:id="rId88"/>
    <p:sldId id="575" r:id="rId89"/>
    <p:sldId id="552" r:id="rId90"/>
    <p:sldId id="556" r:id="rId91"/>
    <p:sldId id="553" r:id="rId92"/>
    <p:sldId id="554" r:id="rId93"/>
    <p:sldId id="555" r:id="rId94"/>
    <p:sldId id="557" r:id="rId95"/>
    <p:sldId id="558" r:id="rId96"/>
    <p:sldId id="559" r:id="rId97"/>
    <p:sldId id="478" r:id="rId98"/>
    <p:sldId id="560" r:id="rId99"/>
    <p:sldId id="561" r:id="rId100"/>
    <p:sldId id="425" r:id="rId101"/>
    <p:sldId id="426" r:id="rId102"/>
    <p:sldId id="431" r:id="rId103"/>
    <p:sldId id="562" r:id="rId104"/>
    <p:sldId id="432" r:id="rId105"/>
    <p:sldId id="433" r:id="rId106"/>
    <p:sldId id="409" r:id="rId107"/>
    <p:sldId id="410" r:id="rId108"/>
    <p:sldId id="411" r:id="rId109"/>
    <p:sldId id="480" r:id="rId110"/>
    <p:sldId id="481" r:id="rId111"/>
    <p:sldId id="482" r:id="rId112"/>
    <p:sldId id="563" r:id="rId113"/>
    <p:sldId id="434" r:id="rId114"/>
    <p:sldId id="573" r:id="rId115"/>
    <p:sldId id="564" r:id="rId116"/>
    <p:sldId id="565" r:id="rId117"/>
    <p:sldId id="485" r:id="rId118"/>
    <p:sldId id="566" r:id="rId119"/>
    <p:sldId id="567" r:id="rId120"/>
    <p:sldId id="436" r:id="rId121"/>
    <p:sldId id="437" r:id="rId122"/>
    <p:sldId id="574" r:id="rId123"/>
    <p:sldId id="443" r:id="rId124"/>
    <p:sldId id="444" r:id="rId125"/>
    <p:sldId id="445" r:id="rId126"/>
    <p:sldId id="568" r:id="rId1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0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6.wmf"/><Relationship Id="rId2" Type="http://schemas.openxmlformats.org/officeDocument/2006/relationships/image" Target="../media/image405.wmf"/><Relationship Id="rId1" Type="http://schemas.openxmlformats.org/officeDocument/2006/relationships/image" Target="../media/image404.wmf"/><Relationship Id="rId6" Type="http://schemas.openxmlformats.org/officeDocument/2006/relationships/image" Target="../media/image409.wmf"/><Relationship Id="rId5" Type="http://schemas.openxmlformats.org/officeDocument/2006/relationships/image" Target="../media/image408.wmf"/><Relationship Id="rId4" Type="http://schemas.openxmlformats.org/officeDocument/2006/relationships/image" Target="../media/image407.wmf"/></Relationships>
</file>

<file path=ppt/drawings/_rels/vmlDrawing10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wmf"/><Relationship Id="rId2" Type="http://schemas.openxmlformats.org/officeDocument/2006/relationships/image" Target="../media/image411.wmf"/><Relationship Id="rId1" Type="http://schemas.openxmlformats.org/officeDocument/2006/relationships/image" Target="../media/image410.wmf"/><Relationship Id="rId4" Type="http://schemas.openxmlformats.org/officeDocument/2006/relationships/image" Target="../media/image413.wmf"/></Relationships>
</file>

<file path=ppt/drawings/_rels/vmlDrawing10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5.wmf"/><Relationship Id="rId2" Type="http://schemas.openxmlformats.org/officeDocument/2006/relationships/image" Target="../media/image414.wmf"/><Relationship Id="rId1" Type="http://schemas.openxmlformats.org/officeDocument/2006/relationships/image" Target="../media/image309.wmf"/><Relationship Id="rId4" Type="http://schemas.openxmlformats.org/officeDocument/2006/relationships/image" Target="../media/image416.wmf"/></Relationships>
</file>

<file path=ppt/drawings/_rels/vmlDrawing10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9.wmf"/><Relationship Id="rId2" Type="http://schemas.openxmlformats.org/officeDocument/2006/relationships/image" Target="../media/image418.wmf"/><Relationship Id="rId1" Type="http://schemas.openxmlformats.org/officeDocument/2006/relationships/image" Target="../media/image417.wmf"/><Relationship Id="rId5" Type="http://schemas.openxmlformats.org/officeDocument/2006/relationships/image" Target="../media/image421.wmf"/><Relationship Id="rId4" Type="http://schemas.openxmlformats.org/officeDocument/2006/relationships/image" Target="../media/image420.wmf"/></Relationships>
</file>

<file path=ppt/drawings/_rels/vmlDrawing10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8.wmf"/><Relationship Id="rId3" Type="http://schemas.openxmlformats.org/officeDocument/2006/relationships/image" Target="../media/image423.wmf"/><Relationship Id="rId7" Type="http://schemas.openxmlformats.org/officeDocument/2006/relationships/image" Target="../media/image427.wmf"/><Relationship Id="rId2" Type="http://schemas.openxmlformats.org/officeDocument/2006/relationships/image" Target="../media/image422.wmf"/><Relationship Id="rId1" Type="http://schemas.openxmlformats.org/officeDocument/2006/relationships/image" Target="../media/image417.wmf"/><Relationship Id="rId6" Type="http://schemas.openxmlformats.org/officeDocument/2006/relationships/image" Target="../media/image426.wmf"/><Relationship Id="rId5" Type="http://schemas.openxmlformats.org/officeDocument/2006/relationships/image" Target="../media/image425.wmf"/><Relationship Id="rId4" Type="http://schemas.openxmlformats.org/officeDocument/2006/relationships/image" Target="../media/image424.wmf"/><Relationship Id="rId9" Type="http://schemas.openxmlformats.org/officeDocument/2006/relationships/image" Target="../media/image429.wmf"/></Relationships>
</file>

<file path=ppt/drawings/_rels/vmlDrawing10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wmf"/><Relationship Id="rId2" Type="http://schemas.openxmlformats.org/officeDocument/2006/relationships/image" Target="../media/image430.wmf"/><Relationship Id="rId1" Type="http://schemas.openxmlformats.org/officeDocument/2006/relationships/image" Target="../media/image424.wmf"/><Relationship Id="rId6" Type="http://schemas.openxmlformats.org/officeDocument/2006/relationships/image" Target="../media/image433.wmf"/><Relationship Id="rId5" Type="http://schemas.openxmlformats.org/officeDocument/2006/relationships/image" Target="../media/image432.wmf"/><Relationship Id="rId4" Type="http://schemas.openxmlformats.org/officeDocument/2006/relationships/image" Target="../media/image297.wmf"/></Relationships>
</file>

<file path=ppt/drawings/_rels/vmlDrawing10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6.wmf"/><Relationship Id="rId2" Type="http://schemas.openxmlformats.org/officeDocument/2006/relationships/image" Target="../media/image435.wmf"/><Relationship Id="rId1" Type="http://schemas.openxmlformats.org/officeDocument/2006/relationships/image" Target="../media/image434.wmf"/><Relationship Id="rId4" Type="http://schemas.openxmlformats.org/officeDocument/2006/relationships/image" Target="../media/image437.wmf"/></Relationships>
</file>

<file path=ppt/drawings/_rels/vmlDrawing10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wmf"/><Relationship Id="rId2" Type="http://schemas.openxmlformats.org/officeDocument/2006/relationships/image" Target="../media/image439.wmf"/><Relationship Id="rId1" Type="http://schemas.openxmlformats.org/officeDocument/2006/relationships/image" Target="../media/image438.wmf"/><Relationship Id="rId5" Type="http://schemas.openxmlformats.org/officeDocument/2006/relationships/image" Target="../media/image442.wmf"/><Relationship Id="rId4" Type="http://schemas.openxmlformats.org/officeDocument/2006/relationships/image" Target="../media/image441.wmf"/></Relationships>
</file>

<file path=ppt/drawings/_rels/vmlDrawing10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5.wmf"/><Relationship Id="rId2" Type="http://schemas.openxmlformats.org/officeDocument/2006/relationships/image" Target="../media/image444.wmf"/><Relationship Id="rId1" Type="http://schemas.openxmlformats.org/officeDocument/2006/relationships/image" Target="../media/image443.wmf"/><Relationship Id="rId4" Type="http://schemas.openxmlformats.org/officeDocument/2006/relationships/image" Target="../media/image446.wmf"/></Relationships>
</file>

<file path=ppt/drawings/_rels/vmlDrawing10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7.wmf"/><Relationship Id="rId2" Type="http://schemas.openxmlformats.org/officeDocument/2006/relationships/image" Target="../media/image441.wmf"/><Relationship Id="rId1" Type="http://schemas.openxmlformats.org/officeDocument/2006/relationships/image" Target="../media/image438.wmf"/><Relationship Id="rId4" Type="http://schemas.openxmlformats.org/officeDocument/2006/relationships/image" Target="../media/image4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wmf"/><Relationship Id="rId1" Type="http://schemas.openxmlformats.org/officeDocument/2006/relationships/image" Target="../media/image449.wmf"/></Relationships>
</file>

<file path=ppt/drawings/_rels/vmlDrawing1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3.wmf"/><Relationship Id="rId2" Type="http://schemas.openxmlformats.org/officeDocument/2006/relationships/image" Target="../media/image452.wmf"/><Relationship Id="rId1" Type="http://schemas.openxmlformats.org/officeDocument/2006/relationships/image" Target="../media/image451.wmf"/></Relationships>
</file>

<file path=ppt/drawings/_rels/vmlDrawing1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6.wmf"/><Relationship Id="rId2" Type="http://schemas.openxmlformats.org/officeDocument/2006/relationships/image" Target="../media/image455.wmf"/><Relationship Id="rId1" Type="http://schemas.openxmlformats.org/officeDocument/2006/relationships/image" Target="../media/image454.wmf"/><Relationship Id="rId6" Type="http://schemas.openxmlformats.org/officeDocument/2006/relationships/image" Target="../media/image459.wmf"/><Relationship Id="rId5" Type="http://schemas.openxmlformats.org/officeDocument/2006/relationships/image" Target="../media/image458.wmf"/><Relationship Id="rId4" Type="http://schemas.openxmlformats.org/officeDocument/2006/relationships/image" Target="../media/image457.w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0.wmf"/></Relationships>
</file>

<file path=ppt/drawings/_rels/vmlDrawing1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3.wmf"/><Relationship Id="rId2" Type="http://schemas.openxmlformats.org/officeDocument/2006/relationships/image" Target="../media/image462.wmf"/><Relationship Id="rId1" Type="http://schemas.openxmlformats.org/officeDocument/2006/relationships/image" Target="../media/image461.wmf"/><Relationship Id="rId4" Type="http://schemas.openxmlformats.org/officeDocument/2006/relationships/image" Target="../media/image464.wmf"/></Relationships>
</file>

<file path=ppt/drawings/_rels/vmlDrawing1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5.wmf"/><Relationship Id="rId2" Type="http://schemas.openxmlformats.org/officeDocument/2006/relationships/image" Target="../media/image455.wmf"/><Relationship Id="rId1" Type="http://schemas.openxmlformats.org/officeDocument/2006/relationships/image" Target="../media/image454.wmf"/><Relationship Id="rId4" Type="http://schemas.openxmlformats.org/officeDocument/2006/relationships/image" Target="../media/image466.wmf"/></Relationships>
</file>

<file path=ppt/drawings/_rels/vmlDrawing1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7.wmf"/><Relationship Id="rId2" Type="http://schemas.openxmlformats.org/officeDocument/2006/relationships/image" Target="../media/image457.wmf"/><Relationship Id="rId1" Type="http://schemas.openxmlformats.org/officeDocument/2006/relationships/image" Target="../media/image456.wmf"/></Relationships>
</file>

<file path=ppt/drawings/_rels/vmlDrawing1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wmf"/><Relationship Id="rId2" Type="http://schemas.openxmlformats.org/officeDocument/2006/relationships/image" Target="../media/image469.wmf"/><Relationship Id="rId1" Type="http://schemas.openxmlformats.org/officeDocument/2006/relationships/image" Target="../media/image468.wmf"/></Relationships>
</file>

<file path=ppt/drawings/_rels/vmlDrawing1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3.wmf"/><Relationship Id="rId2" Type="http://schemas.openxmlformats.org/officeDocument/2006/relationships/image" Target="../media/image472.wmf"/><Relationship Id="rId1" Type="http://schemas.openxmlformats.org/officeDocument/2006/relationships/image" Target="../media/image471.wmf"/><Relationship Id="rId4" Type="http://schemas.openxmlformats.org/officeDocument/2006/relationships/image" Target="../media/image474.w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3.wmf"/><Relationship Id="rId3" Type="http://schemas.openxmlformats.org/officeDocument/2006/relationships/image" Target="../media/image478.wmf"/><Relationship Id="rId7" Type="http://schemas.openxmlformats.org/officeDocument/2006/relationships/image" Target="../media/image482.wmf"/><Relationship Id="rId2" Type="http://schemas.openxmlformats.org/officeDocument/2006/relationships/image" Target="../media/image477.wmf"/><Relationship Id="rId1" Type="http://schemas.openxmlformats.org/officeDocument/2006/relationships/image" Target="../media/image476.wmf"/><Relationship Id="rId6" Type="http://schemas.openxmlformats.org/officeDocument/2006/relationships/image" Target="../media/image481.wmf"/><Relationship Id="rId5" Type="http://schemas.openxmlformats.org/officeDocument/2006/relationships/image" Target="../media/image480.wmf"/><Relationship Id="rId4" Type="http://schemas.openxmlformats.org/officeDocument/2006/relationships/image" Target="../media/image479.wmf"/></Relationships>
</file>

<file path=ppt/drawings/_rels/vmlDrawing1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6.wmf"/><Relationship Id="rId2" Type="http://schemas.openxmlformats.org/officeDocument/2006/relationships/image" Target="../media/image485.wmf"/><Relationship Id="rId1" Type="http://schemas.openxmlformats.org/officeDocument/2006/relationships/image" Target="../media/image484.wmf"/><Relationship Id="rId5" Type="http://schemas.openxmlformats.org/officeDocument/2006/relationships/image" Target="../media/image488.wmf"/><Relationship Id="rId4" Type="http://schemas.openxmlformats.org/officeDocument/2006/relationships/image" Target="../media/image487.wmf"/></Relationships>
</file>

<file path=ppt/drawings/_rels/vmlDrawing1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wmf"/><Relationship Id="rId2" Type="http://schemas.openxmlformats.org/officeDocument/2006/relationships/image" Target="../media/image490.wmf"/><Relationship Id="rId1" Type="http://schemas.openxmlformats.org/officeDocument/2006/relationships/image" Target="../media/image489.wmf"/><Relationship Id="rId4" Type="http://schemas.openxmlformats.org/officeDocument/2006/relationships/image" Target="../media/image492.wmf"/></Relationships>
</file>

<file path=ppt/drawings/_rels/vmlDrawing1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5.wmf"/><Relationship Id="rId2" Type="http://schemas.openxmlformats.org/officeDocument/2006/relationships/image" Target="../media/image494.wmf"/><Relationship Id="rId1" Type="http://schemas.openxmlformats.org/officeDocument/2006/relationships/image" Target="../media/image493.wmf"/><Relationship Id="rId4" Type="http://schemas.openxmlformats.org/officeDocument/2006/relationships/image" Target="../media/image49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0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70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1.wmf"/><Relationship Id="rId4" Type="http://schemas.openxmlformats.org/officeDocument/2006/relationships/image" Target="../media/image10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4" Type="http://schemas.openxmlformats.org/officeDocument/2006/relationships/image" Target="../media/image12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31.wmf"/><Relationship Id="rId7" Type="http://schemas.openxmlformats.org/officeDocument/2006/relationships/image" Target="../media/image147.wmf"/><Relationship Id="rId2" Type="http://schemas.openxmlformats.org/officeDocument/2006/relationships/image" Target="../media/image129.wmf"/><Relationship Id="rId1" Type="http://schemas.openxmlformats.org/officeDocument/2006/relationships/image" Target="../media/image145.wmf"/><Relationship Id="rId6" Type="http://schemas.openxmlformats.org/officeDocument/2006/relationships/image" Target="../media/image130.wmf"/><Relationship Id="rId5" Type="http://schemas.openxmlformats.org/officeDocument/2006/relationships/image" Target="../media/image146.wmf"/><Relationship Id="rId4" Type="http://schemas.openxmlformats.org/officeDocument/2006/relationships/image" Target="../media/image132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image" Target="../media/image1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7" Type="http://schemas.openxmlformats.org/officeDocument/2006/relationships/image" Target="../media/image161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5" Type="http://schemas.openxmlformats.org/officeDocument/2006/relationships/image" Target="../media/image169.wmf"/><Relationship Id="rId4" Type="http://schemas.openxmlformats.org/officeDocument/2006/relationships/image" Target="../media/image168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3" Type="http://schemas.openxmlformats.org/officeDocument/2006/relationships/image" Target="../media/image174.wmf"/><Relationship Id="rId7" Type="http://schemas.openxmlformats.org/officeDocument/2006/relationships/image" Target="../media/image177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6" Type="http://schemas.openxmlformats.org/officeDocument/2006/relationships/image" Target="../media/image169.wmf"/><Relationship Id="rId5" Type="http://schemas.openxmlformats.org/officeDocument/2006/relationships/image" Target="../media/image176.wmf"/><Relationship Id="rId4" Type="http://schemas.openxmlformats.org/officeDocument/2006/relationships/image" Target="../media/image175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5" Type="http://schemas.openxmlformats.org/officeDocument/2006/relationships/image" Target="../media/image183.wmf"/><Relationship Id="rId4" Type="http://schemas.openxmlformats.org/officeDocument/2006/relationships/image" Target="../media/image182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wmf"/><Relationship Id="rId1" Type="http://schemas.openxmlformats.org/officeDocument/2006/relationships/image" Target="../media/image186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4" Type="http://schemas.openxmlformats.org/officeDocument/2006/relationships/image" Target="../media/image19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195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6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7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189.wmf"/><Relationship Id="rId1" Type="http://schemas.openxmlformats.org/officeDocument/2006/relationships/image" Target="../media/image198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Relationship Id="rId4" Type="http://schemas.openxmlformats.org/officeDocument/2006/relationships/image" Target="../media/image210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wmf"/><Relationship Id="rId1" Type="http://schemas.openxmlformats.org/officeDocument/2006/relationships/image" Target="../media/image211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wmf"/><Relationship Id="rId1" Type="http://schemas.openxmlformats.org/officeDocument/2006/relationships/image" Target="../media/image207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2" Type="http://schemas.openxmlformats.org/officeDocument/2006/relationships/image" Target="../media/image221.wmf"/><Relationship Id="rId1" Type="http://schemas.openxmlformats.org/officeDocument/2006/relationships/image" Target="../media/image2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e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Relationship Id="rId4" Type="http://schemas.openxmlformats.org/officeDocument/2006/relationships/image" Target="../media/image226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wmf"/><Relationship Id="rId7" Type="http://schemas.openxmlformats.org/officeDocument/2006/relationships/image" Target="../media/image233.wmf"/><Relationship Id="rId2" Type="http://schemas.openxmlformats.org/officeDocument/2006/relationships/image" Target="../media/image228.wmf"/><Relationship Id="rId1" Type="http://schemas.openxmlformats.org/officeDocument/2006/relationships/image" Target="../media/image227.wmf"/><Relationship Id="rId6" Type="http://schemas.openxmlformats.org/officeDocument/2006/relationships/image" Target="../media/image232.wmf"/><Relationship Id="rId5" Type="http://schemas.openxmlformats.org/officeDocument/2006/relationships/image" Target="../media/image231.wmf"/><Relationship Id="rId4" Type="http://schemas.openxmlformats.org/officeDocument/2006/relationships/image" Target="../media/image230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wmf"/><Relationship Id="rId2" Type="http://schemas.openxmlformats.org/officeDocument/2006/relationships/image" Target="../media/image235.wmf"/><Relationship Id="rId1" Type="http://schemas.openxmlformats.org/officeDocument/2006/relationships/image" Target="../media/image234.wmf"/><Relationship Id="rId4" Type="http://schemas.openxmlformats.org/officeDocument/2006/relationships/image" Target="../media/image237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wmf"/><Relationship Id="rId1" Type="http://schemas.openxmlformats.org/officeDocument/2006/relationships/image" Target="../media/image242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wmf"/><Relationship Id="rId7" Type="http://schemas.openxmlformats.org/officeDocument/2006/relationships/image" Target="../media/image251.wmf"/><Relationship Id="rId2" Type="http://schemas.openxmlformats.org/officeDocument/2006/relationships/image" Target="../media/image246.wmf"/><Relationship Id="rId1" Type="http://schemas.openxmlformats.org/officeDocument/2006/relationships/image" Target="../media/image245.wmf"/><Relationship Id="rId6" Type="http://schemas.openxmlformats.org/officeDocument/2006/relationships/image" Target="../media/image250.wmf"/><Relationship Id="rId5" Type="http://schemas.openxmlformats.org/officeDocument/2006/relationships/image" Target="../media/image249.wmf"/><Relationship Id="rId4" Type="http://schemas.openxmlformats.org/officeDocument/2006/relationships/image" Target="../media/image248.w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wmf"/><Relationship Id="rId1" Type="http://schemas.openxmlformats.org/officeDocument/2006/relationships/image" Target="../media/image252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wmf"/><Relationship Id="rId7" Type="http://schemas.openxmlformats.org/officeDocument/2006/relationships/image" Target="../media/image260.wmf"/><Relationship Id="rId2" Type="http://schemas.openxmlformats.org/officeDocument/2006/relationships/image" Target="../media/image255.wmf"/><Relationship Id="rId1" Type="http://schemas.openxmlformats.org/officeDocument/2006/relationships/image" Target="../media/image254.wmf"/><Relationship Id="rId6" Type="http://schemas.openxmlformats.org/officeDocument/2006/relationships/image" Target="../media/image259.wmf"/><Relationship Id="rId5" Type="http://schemas.openxmlformats.org/officeDocument/2006/relationships/image" Target="../media/image258.wmf"/><Relationship Id="rId4" Type="http://schemas.openxmlformats.org/officeDocument/2006/relationships/image" Target="../media/image257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wmf"/><Relationship Id="rId2" Type="http://schemas.openxmlformats.org/officeDocument/2006/relationships/image" Target="../media/image262.wmf"/><Relationship Id="rId1" Type="http://schemas.openxmlformats.org/officeDocument/2006/relationships/image" Target="../media/image261.wmf"/><Relationship Id="rId5" Type="http://schemas.openxmlformats.org/officeDocument/2006/relationships/image" Target="../media/image264.wmf"/><Relationship Id="rId4" Type="http://schemas.openxmlformats.org/officeDocument/2006/relationships/image" Target="../media/image136.wmf"/></Relationships>
</file>

<file path=ppt/drawings/_rels/vmlDrawing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wmf"/><Relationship Id="rId1" Type="http://schemas.openxmlformats.org/officeDocument/2006/relationships/image" Target="../media/image267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wmf"/><Relationship Id="rId7" Type="http://schemas.openxmlformats.org/officeDocument/2006/relationships/image" Target="../media/image272.wmf"/><Relationship Id="rId2" Type="http://schemas.openxmlformats.org/officeDocument/2006/relationships/image" Target="../media/image255.wmf"/><Relationship Id="rId1" Type="http://schemas.openxmlformats.org/officeDocument/2006/relationships/image" Target="../media/image254.wmf"/><Relationship Id="rId6" Type="http://schemas.openxmlformats.org/officeDocument/2006/relationships/image" Target="../media/image271.wmf"/><Relationship Id="rId5" Type="http://schemas.openxmlformats.org/officeDocument/2006/relationships/image" Target="../media/image270.wmf"/><Relationship Id="rId4" Type="http://schemas.openxmlformats.org/officeDocument/2006/relationships/image" Target="../media/image26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274.wmf"/><Relationship Id="rId1" Type="http://schemas.openxmlformats.org/officeDocument/2006/relationships/image" Target="../media/image273.wmf"/><Relationship Id="rId5" Type="http://schemas.openxmlformats.org/officeDocument/2006/relationships/image" Target="../media/image276.wmf"/><Relationship Id="rId4" Type="http://schemas.openxmlformats.org/officeDocument/2006/relationships/image" Target="../media/image275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wmf"/><Relationship Id="rId2" Type="http://schemas.openxmlformats.org/officeDocument/2006/relationships/image" Target="../media/image280.wmf"/><Relationship Id="rId1" Type="http://schemas.openxmlformats.org/officeDocument/2006/relationships/image" Target="../media/image279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wmf"/><Relationship Id="rId2" Type="http://schemas.openxmlformats.org/officeDocument/2006/relationships/image" Target="../media/image283.wmf"/><Relationship Id="rId1" Type="http://schemas.openxmlformats.org/officeDocument/2006/relationships/image" Target="../media/image282.wmf"/><Relationship Id="rId5" Type="http://schemas.openxmlformats.org/officeDocument/2006/relationships/image" Target="../media/image286.wmf"/><Relationship Id="rId4" Type="http://schemas.openxmlformats.org/officeDocument/2006/relationships/image" Target="../media/image285.wmf"/></Relationships>
</file>

<file path=ppt/drawings/_rels/vmlDrawing7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wmf"/><Relationship Id="rId3" Type="http://schemas.openxmlformats.org/officeDocument/2006/relationships/image" Target="../media/image288.wmf"/><Relationship Id="rId7" Type="http://schemas.openxmlformats.org/officeDocument/2006/relationships/image" Target="../media/image292.wmf"/><Relationship Id="rId2" Type="http://schemas.openxmlformats.org/officeDocument/2006/relationships/image" Target="../media/image287.wmf"/><Relationship Id="rId1" Type="http://schemas.openxmlformats.org/officeDocument/2006/relationships/image" Target="../media/image282.wmf"/><Relationship Id="rId6" Type="http://schemas.openxmlformats.org/officeDocument/2006/relationships/image" Target="../media/image291.wmf"/><Relationship Id="rId5" Type="http://schemas.openxmlformats.org/officeDocument/2006/relationships/image" Target="../media/image290.wmf"/><Relationship Id="rId4" Type="http://schemas.openxmlformats.org/officeDocument/2006/relationships/image" Target="../media/image289.wmf"/><Relationship Id="rId9" Type="http://schemas.openxmlformats.org/officeDocument/2006/relationships/image" Target="../media/image294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wmf"/><Relationship Id="rId2" Type="http://schemas.openxmlformats.org/officeDocument/2006/relationships/image" Target="../media/image295.wmf"/><Relationship Id="rId1" Type="http://schemas.openxmlformats.org/officeDocument/2006/relationships/image" Target="../media/image288.wmf"/><Relationship Id="rId6" Type="http://schemas.openxmlformats.org/officeDocument/2006/relationships/image" Target="../media/image299.wmf"/><Relationship Id="rId5" Type="http://schemas.openxmlformats.org/officeDocument/2006/relationships/image" Target="../media/image298.wmf"/><Relationship Id="rId4" Type="http://schemas.openxmlformats.org/officeDocument/2006/relationships/image" Target="../media/image297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wmf"/><Relationship Id="rId2" Type="http://schemas.openxmlformats.org/officeDocument/2006/relationships/image" Target="../media/image301.wmf"/><Relationship Id="rId1" Type="http://schemas.openxmlformats.org/officeDocument/2006/relationships/image" Target="../media/image300.wmf"/></Relationships>
</file>

<file path=ppt/drawings/_rels/vmlDrawing7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3.wmf"/><Relationship Id="rId1" Type="http://schemas.openxmlformats.org/officeDocument/2006/relationships/image" Target="../media/image297.wmf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wmf"/><Relationship Id="rId2" Type="http://schemas.openxmlformats.org/officeDocument/2006/relationships/image" Target="../media/image305.wmf"/><Relationship Id="rId1" Type="http://schemas.openxmlformats.org/officeDocument/2006/relationships/image" Target="../media/image304.wmf"/><Relationship Id="rId5" Type="http://schemas.openxmlformats.org/officeDocument/2006/relationships/image" Target="../media/image308.wmf"/><Relationship Id="rId4" Type="http://schemas.openxmlformats.org/officeDocument/2006/relationships/image" Target="../media/image307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wmf"/><Relationship Id="rId2" Type="http://schemas.openxmlformats.org/officeDocument/2006/relationships/image" Target="../media/image310.wmf"/><Relationship Id="rId1" Type="http://schemas.openxmlformats.org/officeDocument/2006/relationships/image" Target="../media/image309.wmf"/><Relationship Id="rId4" Type="http://schemas.openxmlformats.org/officeDocument/2006/relationships/image" Target="../media/image312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wmf"/><Relationship Id="rId2" Type="http://schemas.openxmlformats.org/officeDocument/2006/relationships/image" Target="../media/image313.wmf"/><Relationship Id="rId1" Type="http://schemas.openxmlformats.org/officeDocument/2006/relationships/image" Target="../media/image30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wmf"/><Relationship Id="rId2" Type="http://schemas.openxmlformats.org/officeDocument/2006/relationships/image" Target="../media/image319.wmf"/><Relationship Id="rId1" Type="http://schemas.openxmlformats.org/officeDocument/2006/relationships/image" Target="../media/image318.wmf"/><Relationship Id="rId5" Type="http://schemas.openxmlformats.org/officeDocument/2006/relationships/image" Target="../media/image322.wmf"/><Relationship Id="rId4" Type="http://schemas.openxmlformats.org/officeDocument/2006/relationships/image" Target="../media/image321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wmf"/><Relationship Id="rId2" Type="http://schemas.openxmlformats.org/officeDocument/2006/relationships/image" Target="../media/image323.wmf"/><Relationship Id="rId1" Type="http://schemas.openxmlformats.org/officeDocument/2006/relationships/image" Target="../media/image318.wmf"/><Relationship Id="rId4" Type="http://schemas.openxmlformats.org/officeDocument/2006/relationships/image" Target="../media/image325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wmf"/><Relationship Id="rId2" Type="http://schemas.openxmlformats.org/officeDocument/2006/relationships/image" Target="../media/image329.wmf"/><Relationship Id="rId1" Type="http://schemas.openxmlformats.org/officeDocument/2006/relationships/image" Target="../media/image328.w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wmf"/><Relationship Id="rId2" Type="http://schemas.openxmlformats.org/officeDocument/2006/relationships/image" Target="../media/image332.wmf"/><Relationship Id="rId1" Type="http://schemas.openxmlformats.org/officeDocument/2006/relationships/image" Target="../media/image331.wmf"/><Relationship Id="rId5" Type="http://schemas.openxmlformats.org/officeDocument/2006/relationships/image" Target="../media/image335.wmf"/><Relationship Id="rId4" Type="http://schemas.openxmlformats.org/officeDocument/2006/relationships/image" Target="../media/image334.wmf"/></Relationships>
</file>

<file path=ppt/drawings/_rels/vmlDrawing8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7.wmf"/><Relationship Id="rId1" Type="http://schemas.openxmlformats.org/officeDocument/2006/relationships/image" Target="../media/image336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wmf"/><Relationship Id="rId2" Type="http://schemas.openxmlformats.org/officeDocument/2006/relationships/image" Target="../media/image339.wmf"/><Relationship Id="rId1" Type="http://schemas.openxmlformats.org/officeDocument/2006/relationships/image" Target="../media/image338.wmf"/></Relationships>
</file>

<file path=ppt/drawings/_rels/vmlDrawing8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wmf"/><Relationship Id="rId2" Type="http://schemas.openxmlformats.org/officeDocument/2006/relationships/image" Target="../media/image342.wmf"/><Relationship Id="rId1" Type="http://schemas.openxmlformats.org/officeDocument/2006/relationships/image" Target="../media/image341.w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4.wmf"/></Relationships>
</file>

<file path=ppt/drawings/_rels/vmlDrawing8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6.wmf"/><Relationship Id="rId1" Type="http://schemas.openxmlformats.org/officeDocument/2006/relationships/image" Target="../media/image345.wmf"/></Relationships>
</file>

<file path=ppt/drawings/_rels/vmlDrawing8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wmf"/><Relationship Id="rId2" Type="http://schemas.openxmlformats.org/officeDocument/2006/relationships/image" Target="../media/image348.wmf"/><Relationship Id="rId1" Type="http://schemas.openxmlformats.org/officeDocument/2006/relationships/image" Target="../media/image347.wmf"/><Relationship Id="rId5" Type="http://schemas.openxmlformats.org/officeDocument/2006/relationships/image" Target="../media/image351.wmf"/><Relationship Id="rId4" Type="http://schemas.openxmlformats.org/officeDocument/2006/relationships/image" Target="../media/image3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9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wmf"/><Relationship Id="rId2" Type="http://schemas.openxmlformats.org/officeDocument/2006/relationships/image" Target="../media/image353.wmf"/><Relationship Id="rId1" Type="http://schemas.openxmlformats.org/officeDocument/2006/relationships/image" Target="../media/image352.wmf"/><Relationship Id="rId4" Type="http://schemas.openxmlformats.org/officeDocument/2006/relationships/image" Target="../media/image355.wmf"/></Relationships>
</file>

<file path=ppt/drawings/_rels/vmlDrawing9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wmf"/><Relationship Id="rId2" Type="http://schemas.openxmlformats.org/officeDocument/2006/relationships/image" Target="../media/image361.wmf"/><Relationship Id="rId1" Type="http://schemas.openxmlformats.org/officeDocument/2006/relationships/image" Target="../media/image360.wmf"/><Relationship Id="rId4" Type="http://schemas.openxmlformats.org/officeDocument/2006/relationships/image" Target="../media/image363.wmf"/></Relationships>
</file>

<file path=ppt/drawings/_rels/vmlDrawing9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wmf"/><Relationship Id="rId2" Type="http://schemas.openxmlformats.org/officeDocument/2006/relationships/image" Target="../media/image369.wmf"/><Relationship Id="rId1" Type="http://schemas.openxmlformats.org/officeDocument/2006/relationships/image" Target="../media/image368.wmf"/><Relationship Id="rId4" Type="http://schemas.openxmlformats.org/officeDocument/2006/relationships/image" Target="../media/image371.w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5.wmf"/></Relationships>
</file>

<file path=ppt/drawings/_rels/vmlDrawing9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8.wmf"/><Relationship Id="rId2" Type="http://schemas.openxmlformats.org/officeDocument/2006/relationships/image" Target="../media/image377.wmf"/><Relationship Id="rId1" Type="http://schemas.openxmlformats.org/officeDocument/2006/relationships/image" Target="../media/image376.wmf"/><Relationship Id="rId4" Type="http://schemas.openxmlformats.org/officeDocument/2006/relationships/image" Target="../media/image379.wmf"/></Relationships>
</file>

<file path=ppt/drawings/_rels/vmlDrawing9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wmf"/><Relationship Id="rId2" Type="http://schemas.openxmlformats.org/officeDocument/2006/relationships/image" Target="../media/image381.wmf"/><Relationship Id="rId1" Type="http://schemas.openxmlformats.org/officeDocument/2006/relationships/image" Target="../media/image380.wmf"/><Relationship Id="rId4" Type="http://schemas.openxmlformats.org/officeDocument/2006/relationships/image" Target="../media/image383.wmf"/></Relationships>
</file>

<file path=ppt/drawings/_rels/vmlDrawing9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6.wmf"/><Relationship Id="rId2" Type="http://schemas.openxmlformats.org/officeDocument/2006/relationships/image" Target="../media/image385.wmf"/><Relationship Id="rId1" Type="http://schemas.openxmlformats.org/officeDocument/2006/relationships/image" Target="../media/image384.wmf"/></Relationships>
</file>

<file path=ppt/drawings/_rels/vmlDrawing9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9.wmf"/><Relationship Id="rId2" Type="http://schemas.openxmlformats.org/officeDocument/2006/relationships/image" Target="../media/image388.wmf"/><Relationship Id="rId1" Type="http://schemas.openxmlformats.org/officeDocument/2006/relationships/image" Target="../media/image387.wmf"/><Relationship Id="rId4" Type="http://schemas.openxmlformats.org/officeDocument/2006/relationships/image" Target="../media/image390.wmf"/></Relationships>
</file>

<file path=ppt/drawings/_rels/vmlDrawing9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3.wmf"/><Relationship Id="rId2" Type="http://schemas.openxmlformats.org/officeDocument/2006/relationships/image" Target="../media/image392.wmf"/><Relationship Id="rId1" Type="http://schemas.openxmlformats.org/officeDocument/2006/relationships/image" Target="../media/image391.wmf"/><Relationship Id="rId6" Type="http://schemas.openxmlformats.org/officeDocument/2006/relationships/image" Target="../media/image396.wmf"/><Relationship Id="rId5" Type="http://schemas.openxmlformats.org/officeDocument/2006/relationships/image" Target="../media/image395.wmf"/><Relationship Id="rId4" Type="http://schemas.openxmlformats.org/officeDocument/2006/relationships/image" Target="../media/image394.wmf"/></Relationships>
</file>

<file path=ppt/drawings/_rels/vmlDrawing9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9.wmf"/><Relationship Id="rId7" Type="http://schemas.openxmlformats.org/officeDocument/2006/relationships/image" Target="../media/image403.wmf"/><Relationship Id="rId2" Type="http://schemas.openxmlformats.org/officeDocument/2006/relationships/image" Target="../media/image398.wmf"/><Relationship Id="rId1" Type="http://schemas.openxmlformats.org/officeDocument/2006/relationships/image" Target="../media/image397.wmf"/><Relationship Id="rId6" Type="http://schemas.openxmlformats.org/officeDocument/2006/relationships/image" Target="../media/image402.wmf"/><Relationship Id="rId5" Type="http://schemas.openxmlformats.org/officeDocument/2006/relationships/image" Target="../media/image401.wmf"/><Relationship Id="rId4" Type="http://schemas.openxmlformats.org/officeDocument/2006/relationships/image" Target="../media/image40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59638B-99FF-4337-B184-55983279B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C065FFA-C8EA-41DE-8A84-46D5F00D2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6A45EE-F754-4ADA-B106-EF27CB24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151-47CD-442B-9315-E738F93E02FB}" type="datetimeFigureOut">
              <a:rPr lang="zh-TW" altLang="en-US" smtClean="0"/>
              <a:t>2022/4/16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683C17-B981-42CD-9A5A-0F315B77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40D8E4-3B82-4C76-9AB5-CB899838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58B5-0EC5-46CC-95FE-905740E62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98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0B4725-2C64-461A-A8AD-02EB52B8A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B7DBDC4-0800-466D-A50F-8E2B3181C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16FBF4-4710-4E8C-951C-19B1CEC4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151-47CD-442B-9315-E738F93E02FB}" type="datetimeFigureOut">
              <a:rPr lang="zh-TW" altLang="en-US" smtClean="0"/>
              <a:t>2022/4/16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E3325F-ED5B-4503-817A-6D9A9F6F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9A9315-24D6-4BA6-A03C-E589925F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58B5-0EC5-46CC-95FE-905740E62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53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5595B84-85BE-40D5-BF5D-C1633FF0D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E61B8E4-DC68-462F-8BDA-513AD1DFE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3405B6-BECD-4591-8FB3-11ABC362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151-47CD-442B-9315-E738F93E02FB}" type="datetimeFigureOut">
              <a:rPr lang="zh-TW" altLang="en-US" smtClean="0"/>
              <a:t>2022/4/16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08211B-1D7F-4E1E-A827-3D476A4E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B8FBFB-1B62-4972-A2D5-416601A2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58B5-0EC5-46CC-95FE-905740E62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64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3827DD-0770-40EC-A6DF-68C0365C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303A9E-13B8-4670-BD81-DD48CCE3A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2D4AF8-A3A8-4828-B8C2-8F8C22E7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151-47CD-442B-9315-E738F93E02FB}" type="datetimeFigureOut">
              <a:rPr lang="zh-TW" altLang="en-US" smtClean="0"/>
              <a:t>2022/4/16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3527C0-A07E-415D-8FEE-7EB5FE4D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292F51-4AB7-47D6-BFF6-AF8C4483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58B5-0EC5-46CC-95FE-905740E62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97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8EA984-485B-4244-A208-547848018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7502634-3BFC-462F-9568-8CFDF53E5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1C3C96-D556-44AD-8937-9B6E123C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151-47CD-442B-9315-E738F93E02FB}" type="datetimeFigureOut">
              <a:rPr lang="zh-TW" altLang="en-US" smtClean="0"/>
              <a:t>2022/4/16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E83A0A-DCE2-47BC-951F-64A9AF32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699736-9569-4369-954C-24F48223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58B5-0EC5-46CC-95FE-905740E62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38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7BF700-19A9-490F-862E-809F0B8B4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EA95B8-4CE5-4E51-BB76-7804D39FF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E0644A1-36AA-4B3E-96F7-4C397415D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BA5A651-7D82-4D28-BE7F-33836613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151-47CD-442B-9315-E738F93E02FB}" type="datetimeFigureOut">
              <a:rPr lang="zh-TW" altLang="en-US" smtClean="0"/>
              <a:t>2022/4/16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8FF2347-5DC4-4632-A282-A6D9E295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770AB7F-D14A-40AB-931E-ACC79CCA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58B5-0EC5-46CC-95FE-905740E62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41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36563F-313F-4A31-BFF7-3093CC66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ECC3CAC-D2B5-4B7F-B9B9-FE7A8C357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9C6CACB-ECE7-49CC-AD18-4A0AA1097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8B2E5FB-1354-43CC-8D34-4CF37B06A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72B9B27-F03F-44B6-92BF-E74C0F726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F1A9D96-01B4-4718-9091-EB6BBE20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151-47CD-442B-9315-E738F93E02FB}" type="datetimeFigureOut">
              <a:rPr lang="zh-TW" altLang="en-US" smtClean="0"/>
              <a:t>2022/4/16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0A5BF15-4EB5-458A-BD0A-C571427B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43C8917-BCDC-467C-8FCD-0E11EC7C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58B5-0EC5-46CC-95FE-905740E62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4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40BC80-B056-4441-BD95-3229574BF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7E5671C-4635-4DE5-AE3D-8F81339B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151-47CD-442B-9315-E738F93E02FB}" type="datetimeFigureOut">
              <a:rPr lang="zh-TW" altLang="en-US" smtClean="0"/>
              <a:t>2022/4/16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44EB5CE-32B6-496C-8A3D-C78BFC6A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5FBE20E-5296-4A6F-9416-FD1D5027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58B5-0EC5-46CC-95FE-905740E62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35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B4AC2EF-AD17-4F41-8002-129502876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151-47CD-442B-9315-E738F93E02FB}" type="datetimeFigureOut">
              <a:rPr lang="zh-TW" altLang="en-US" smtClean="0"/>
              <a:t>2022/4/16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A542583-5A8F-4918-BD9E-CB68DB5F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425B75F-9111-492D-85CF-65AFBB81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58B5-0EC5-46CC-95FE-905740E62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92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41EFC8-C328-4FDA-A0E9-4DA7BE48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EE1947-E895-4BF2-A03E-7281B577B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7833DA7-6704-498F-AFF2-A3E73FAFE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9ECDCB-F600-49DA-B015-E72744691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151-47CD-442B-9315-E738F93E02FB}" type="datetimeFigureOut">
              <a:rPr lang="zh-TW" altLang="en-US" smtClean="0"/>
              <a:t>2022/4/16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A3ED50B-C0D0-4E44-8FD8-DE82CBDAC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405997D-7B02-46B2-8DFF-BF4FC9FF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58B5-0EC5-46CC-95FE-905740E62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04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985A9D-8FBD-45DF-AEA5-4CE3E0A9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3E3FA91-5104-4601-AA88-C28875C7A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56E1BC8-F470-429F-B95B-03FE185E3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8A724DC-1F73-4FAF-A6A9-006B13C7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151-47CD-442B-9315-E738F93E02FB}" type="datetimeFigureOut">
              <a:rPr lang="zh-TW" altLang="en-US" smtClean="0"/>
              <a:t>2022/4/16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7D673FD-455A-4839-A4D8-F3DAF2AC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5F831F-F435-48DA-9375-E18DD2C7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58B5-0EC5-46CC-95FE-905740E62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26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553826F-19E8-460B-BEE0-4B11D0A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F2A53B3-777B-4ECA-9383-BBB172EB4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1718EC-619C-4FAC-9F76-D3F957211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44151-47CD-442B-9315-E738F93E02FB}" type="datetimeFigureOut">
              <a:rPr lang="zh-TW" altLang="en-US" smtClean="0"/>
              <a:t>2022/4/16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4D769C-2597-4585-89A7-DF19AF762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4E021E7-709A-4166-84E9-4EE6C73F9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158B5-0EC5-46CC-95FE-905740E62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77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1.wmf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wmf"/><Relationship Id="rId3" Type="http://schemas.openxmlformats.org/officeDocument/2006/relationships/oleObject" Target="../embeddings/oleObject379.bin"/><Relationship Id="rId7" Type="http://schemas.openxmlformats.org/officeDocument/2006/relationships/oleObject" Target="../embeddings/oleObject3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388.wmf"/><Relationship Id="rId5" Type="http://schemas.openxmlformats.org/officeDocument/2006/relationships/oleObject" Target="../embeddings/oleObject380.bin"/><Relationship Id="rId10" Type="http://schemas.openxmlformats.org/officeDocument/2006/relationships/image" Target="../media/image390.wmf"/><Relationship Id="rId4" Type="http://schemas.openxmlformats.org/officeDocument/2006/relationships/image" Target="../media/image387.wmf"/><Relationship Id="rId9" Type="http://schemas.openxmlformats.org/officeDocument/2006/relationships/oleObject" Target="../embeddings/oleObject382.bin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3.wmf"/><Relationship Id="rId13" Type="http://schemas.openxmlformats.org/officeDocument/2006/relationships/oleObject" Target="../embeddings/oleObject388.bin"/><Relationship Id="rId3" Type="http://schemas.openxmlformats.org/officeDocument/2006/relationships/oleObject" Target="../embeddings/oleObject383.bin"/><Relationship Id="rId7" Type="http://schemas.openxmlformats.org/officeDocument/2006/relationships/oleObject" Target="../embeddings/oleObject385.bin"/><Relationship Id="rId12" Type="http://schemas.openxmlformats.org/officeDocument/2006/relationships/image" Target="../media/image3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392.wmf"/><Relationship Id="rId11" Type="http://schemas.openxmlformats.org/officeDocument/2006/relationships/oleObject" Target="../embeddings/oleObject387.bin"/><Relationship Id="rId5" Type="http://schemas.openxmlformats.org/officeDocument/2006/relationships/oleObject" Target="../embeddings/oleObject384.bin"/><Relationship Id="rId10" Type="http://schemas.openxmlformats.org/officeDocument/2006/relationships/image" Target="../media/image394.wmf"/><Relationship Id="rId4" Type="http://schemas.openxmlformats.org/officeDocument/2006/relationships/image" Target="../media/image391.wmf"/><Relationship Id="rId9" Type="http://schemas.openxmlformats.org/officeDocument/2006/relationships/oleObject" Target="../embeddings/oleObject386.bin"/><Relationship Id="rId14" Type="http://schemas.openxmlformats.org/officeDocument/2006/relationships/image" Target="../media/image396.w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9.wmf"/><Relationship Id="rId13" Type="http://schemas.openxmlformats.org/officeDocument/2006/relationships/oleObject" Target="../embeddings/oleObject394.bin"/><Relationship Id="rId3" Type="http://schemas.openxmlformats.org/officeDocument/2006/relationships/oleObject" Target="../embeddings/oleObject389.bin"/><Relationship Id="rId7" Type="http://schemas.openxmlformats.org/officeDocument/2006/relationships/oleObject" Target="../embeddings/oleObject391.bin"/><Relationship Id="rId12" Type="http://schemas.openxmlformats.org/officeDocument/2006/relationships/image" Target="../media/image40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3.wmf"/><Relationship Id="rId1" Type="http://schemas.openxmlformats.org/officeDocument/2006/relationships/vmlDrawing" Target="../drawings/vmlDrawing99.vml"/><Relationship Id="rId6" Type="http://schemas.openxmlformats.org/officeDocument/2006/relationships/image" Target="../media/image398.wmf"/><Relationship Id="rId11" Type="http://schemas.openxmlformats.org/officeDocument/2006/relationships/oleObject" Target="../embeddings/oleObject393.bin"/><Relationship Id="rId5" Type="http://schemas.openxmlformats.org/officeDocument/2006/relationships/oleObject" Target="../embeddings/oleObject390.bin"/><Relationship Id="rId15" Type="http://schemas.openxmlformats.org/officeDocument/2006/relationships/oleObject" Target="../embeddings/oleObject395.bin"/><Relationship Id="rId10" Type="http://schemas.openxmlformats.org/officeDocument/2006/relationships/image" Target="../media/image400.wmf"/><Relationship Id="rId4" Type="http://schemas.openxmlformats.org/officeDocument/2006/relationships/image" Target="../media/image397.wmf"/><Relationship Id="rId9" Type="http://schemas.openxmlformats.org/officeDocument/2006/relationships/oleObject" Target="../embeddings/oleObject392.bin"/><Relationship Id="rId14" Type="http://schemas.openxmlformats.org/officeDocument/2006/relationships/image" Target="../media/image402.w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wmf"/><Relationship Id="rId13" Type="http://schemas.openxmlformats.org/officeDocument/2006/relationships/oleObject" Target="../embeddings/oleObject401.bin"/><Relationship Id="rId3" Type="http://schemas.openxmlformats.org/officeDocument/2006/relationships/oleObject" Target="../embeddings/oleObject396.bin"/><Relationship Id="rId7" Type="http://schemas.openxmlformats.org/officeDocument/2006/relationships/oleObject" Target="../embeddings/oleObject398.bin"/><Relationship Id="rId12" Type="http://schemas.openxmlformats.org/officeDocument/2006/relationships/image" Target="../media/image4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405.wmf"/><Relationship Id="rId11" Type="http://schemas.openxmlformats.org/officeDocument/2006/relationships/oleObject" Target="../embeddings/oleObject400.bin"/><Relationship Id="rId5" Type="http://schemas.openxmlformats.org/officeDocument/2006/relationships/oleObject" Target="../embeddings/oleObject397.bin"/><Relationship Id="rId10" Type="http://schemas.openxmlformats.org/officeDocument/2006/relationships/image" Target="../media/image407.wmf"/><Relationship Id="rId4" Type="http://schemas.openxmlformats.org/officeDocument/2006/relationships/image" Target="../media/image404.wmf"/><Relationship Id="rId9" Type="http://schemas.openxmlformats.org/officeDocument/2006/relationships/oleObject" Target="../embeddings/oleObject399.bin"/><Relationship Id="rId14" Type="http://schemas.openxmlformats.org/officeDocument/2006/relationships/image" Target="../media/image409.w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2.wmf"/><Relationship Id="rId3" Type="http://schemas.openxmlformats.org/officeDocument/2006/relationships/oleObject" Target="../embeddings/oleObject402.bin"/><Relationship Id="rId7" Type="http://schemas.openxmlformats.org/officeDocument/2006/relationships/oleObject" Target="../embeddings/oleObject4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411.wmf"/><Relationship Id="rId5" Type="http://schemas.openxmlformats.org/officeDocument/2006/relationships/oleObject" Target="../embeddings/oleObject403.bin"/><Relationship Id="rId10" Type="http://schemas.openxmlformats.org/officeDocument/2006/relationships/image" Target="../media/image413.wmf"/><Relationship Id="rId4" Type="http://schemas.openxmlformats.org/officeDocument/2006/relationships/image" Target="../media/image410.wmf"/><Relationship Id="rId9" Type="http://schemas.openxmlformats.org/officeDocument/2006/relationships/oleObject" Target="../embeddings/oleObject405.bin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5.wmf"/><Relationship Id="rId3" Type="http://schemas.openxmlformats.org/officeDocument/2006/relationships/oleObject" Target="../embeddings/oleObject406.bin"/><Relationship Id="rId7" Type="http://schemas.openxmlformats.org/officeDocument/2006/relationships/oleObject" Target="../embeddings/oleObject4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414.wmf"/><Relationship Id="rId5" Type="http://schemas.openxmlformats.org/officeDocument/2006/relationships/oleObject" Target="../embeddings/oleObject407.bin"/><Relationship Id="rId10" Type="http://schemas.openxmlformats.org/officeDocument/2006/relationships/image" Target="../media/image416.wmf"/><Relationship Id="rId4" Type="http://schemas.openxmlformats.org/officeDocument/2006/relationships/image" Target="../media/image309.wmf"/><Relationship Id="rId9" Type="http://schemas.openxmlformats.org/officeDocument/2006/relationships/oleObject" Target="../embeddings/oleObject409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9.wmf"/><Relationship Id="rId3" Type="http://schemas.openxmlformats.org/officeDocument/2006/relationships/oleObject" Target="../embeddings/oleObject410.bin"/><Relationship Id="rId7" Type="http://schemas.openxmlformats.org/officeDocument/2006/relationships/oleObject" Target="../embeddings/oleObject412.bin"/><Relationship Id="rId12" Type="http://schemas.openxmlformats.org/officeDocument/2006/relationships/image" Target="../media/image4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418.wmf"/><Relationship Id="rId11" Type="http://schemas.openxmlformats.org/officeDocument/2006/relationships/oleObject" Target="../embeddings/oleObject414.bin"/><Relationship Id="rId5" Type="http://schemas.openxmlformats.org/officeDocument/2006/relationships/oleObject" Target="../embeddings/oleObject411.bin"/><Relationship Id="rId10" Type="http://schemas.openxmlformats.org/officeDocument/2006/relationships/image" Target="../media/image420.wmf"/><Relationship Id="rId4" Type="http://schemas.openxmlformats.org/officeDocument/2006/relationships/image" Target="../media/image417.wmf"/><Relationship Id="rId9" Type="http://schemas.openxmlformats.org/officeDocument/2006/relationships/oleObject" Target="../embeddings/oleObject413.bin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3.wmf"/><Relationship Id="rId13" Type="http://schemas.openxmlformats.org/officeDocument/2006/relationships/oleObject" Target="../embeddings/oleObject420.bin"/><Relationship Id="rId18" Type="http://schemas.openxmlformats.org/officeDocument/2006/relationships/oleObject" Target="../embeddings/oleObject423.bin"/><Relationship Id="rId3" Type="http://schemas.openxmlformats.org/officeDocument/2006/relationships/oleObject" Target="../embeddings/oleObject415.bin"/><Relationship Id="rId21" Type="http://schemas.openxmlformats.org/officeDocument/2006/relationships/image" Target="../media/image429.wmf"/><Relationship Id="rId7" Type="http://schemas.openxmlformats.org/officeDocument/2006/relationships/oleObject" Target="../embeddings/oleObject417.bin"/><Relationship Id="rId12" Type="http://schemas.openxmlformats.org/officeDocument/2006/relationships/image" Target="../media/image425.wmf"/><Relationship Id="rId17" Type="http://schemas.openxmlformats.org/officeDocument/2006/relationships/image" Target="../media/image4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22.bin"/><Relationship Id="rId20" Type="http://schemas.openxmlformats.org/officeDocument/2006/relationships/oleObject" Target="../embeddings/oleObject424.bin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422.wmf"/><Relationship Id="rId11" Type="http://schemas.openxmlformats.org/officeDocument/2006/relationships/oleObject" Target="../embeddings/oleObject419.bin"/><Relationship Id="rId5" Type="http://schemas.openxmlformats.org/officeDocument/2006/relationships/oleObject" Target="../embeddings/oleObject416.bin"/><Relationship Id="rId15" Type="http://schemas.openxmlformats.org/officeDocument/2006/relationships/oleObject" Target="../embeddings/oleObject421.bin"/><Relationship Id="rId10" Type="http://schemas.openxmlformats.org/officeDocument/2006/relationships/image" Target="../media/image424.wmf"/><Relationship Id="rId19" Type="http://schemas.openxmlformats.org/officeDocument/2006/relationships/image" Target="../media/image428.wmf"/><Relationship Id="rId4" Type="http://schemas.openxmlformats.org/officeDocument/2006/relationships/image" Target="../media/image417.wmf"/><Relationship Id="rId9" Type="http://schemas.openxmlformats.org/officeDocument/2006/relationships/oleObject" Target="../embeddings/oleObject418.bin"/><Relationship Id="rId14" Type="http://schemas.openxmlformats.org/officeDocument/2006/relationships/image" Target="../media/image426.w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wmf"/><Relationship Id="rId13" Type="http://schemas.openxmlformats.org/officeDocument/2006/relationships/oleObject" Target="../embeddings/oleObject430.bin"/><Relationship Id="rId3" Type="http://schemas.openxmlformats.org/officeDocument/2006/relationships/oleObject" Target="../embeddings/oleObject425.bin"/><Relationship Id="rId7" Type="http://schemas.openxmlformats.org/officeDocument/2006/relationships/oleObject" Target="../embeddings/oleObject427.bin"/><Relationship Id="rId12" Type="http://schemas.openxmlformats.org/officeDocument/2006/relationships/image" Target="../media/image43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32.bin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430.wmf"/><Relationship Id="rId11" Type="http://schemas.openxmlformats.org/officeDocument/2006/relationships/oleObject" Target="../embeddings/oleObject429.bin"/><Relationship Id="rId5" Type="http://schemas.openxmlformats.org/officeDocument/2006/relationships/oleObject" Target="../embeddings/oleObject426.bin"/><Relationship Id="rId15" Type="http://schemas.openxmlformats.org/officeDocument/2006/relationships/oleObject" Target="../embeddings/oleObject431.bin"/><Relationship Id="rId10" Type="http://schemas.openxmlformats.org/officeDocument/2006/relationships/image" Target="../media/image297.wmf"/><Relationship Id="rId4" Type="http://schemas.openxmlformats.org/officeDocument/2006/relationships/image" Target="../media/image424.wmf"/><Relationship Id="rId9" Type="http://schemas.openxmlformats.org/officeDocument/2006/relationships/oleObject" Target="../embeddings/oleObject428.bin"/><Relationship Id="rId14" Type="http://schemas.openxmlformats.org/officeDocument/2006/relationships/image" Target="../media/image433.w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6.wmf"/><Relationship Id="rId3" Type="http://schemas.openxmlformats.org/officeDocument/2006/relationships/oleObject" Target="../embeddings/oleObject433.bin"/><Relationship Id="rId7" Type="http://schemas.openxmlformats.org/officeDocument/2006/relationships/oleObject" Target="../embeddings/oleObject4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435.wmf"/><Relationship Id="rId5" Type="http://schemas.openxmlformats.org/officeDocument/2006/relationships/oleObject" Target="../embeddings/oleObject434.bin"/><Relationship Id="rId10" Type="http://schemas.openxmlformats.org/officeDocument/2006/relationships/image" Target="../media/image437.wmf"/><Relationship Id="rId4" Type="http://schemas.openxmlformats.org/officeDocument/2006/relationships/image" Target="../media/image434.wmf"/><Relationship Id="rId9" Type="http://schemas.openxmlformats.org/officeDocument/2006/relationships/oleObject" Target="../embeddings/oleObject43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11" Type="http://schemas.openxmlformats.org/officeDocument/2006/relationships/image" Target="../media/image45.wmf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6.wmf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wmf"/><Relationship Id="rId3" Type="http://schemas.openxmlformats.org/officeDocument/2006/relationships/oleObject" Target="../embeddings/oleObject437.bin"/><Relationship Id="rId7" Type="http://schemas.openxmlformats.org/officeDocument/2006/relationships/oleObject" Target="../embeddings/oleObject439.bin"/><Relationship Id="rId12" Type="http://schemas.openxmlformats.org/officeDocument/2006/relationships/image" Target="../media/image4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439.wmf"/><Relationship Id="rId11" Type="http://schemas.openxmlformats.org/officeDocument/2006/relationships/oleObject" Target="../embeddings/oleObject441.bin"/><Relationship Id="rId5" Type="http://schemas.openxmlformats.org/officeDocument/2006/relationships/oleObject" Target="../embeddings/oleObject438.bin"/><Relationship Id="rId10" Type="http://schemas.openxmlformats.org/officeDocument/2006/relationships/image" Target="../media/image441.wmf"/><Relationship Id="rId4" Type="http://schemas.openxmlformats.org/officeDocument/2006/relationships/image" Target="../media/image438.wmf"/><Relationship Id="rId9" Type="http://schemas.openxmlformats.org/officeDocument/2006/relationships/oleObject" Target="../embeddings/oleObject440.bin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5.wmf"/><Relationship Id="rId3" Type="http://schemas.openxmlformats.org/officeDocument/2006/relationships/oleObject" Target="../embeddings/oleObject442.bin"/><Relationship Id="rId7" Type="http://schemas.openxmlformats.org/officeDocument/2006/relationships/oleObject" Target="../embeddings/oleObject4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444.wmf"/><Relationship Id="rId5" Type="http://schemas.openxmlformats.org/officeDocument/2006/relationships/oleObject" Target="../embeddings/oleObject443.bin"/><Relationship Id="rId10" Type="http://schemas.openxmlformats.org/officeDocument/2006/relationships/image" Target="../media/image446.wmf"/><Relationship Id="rId4" Type="http://schemas.openxmlformats.org/officeDocument/2006/relationships/image" Target="../media/image443.wmf"/><Relationship Id="rId9" Type="http://schemas.openxmlformats.org/officeDocument/2006/relationships/oleObject" Target="../embeddings/oleObject445.bin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7.wmf"/><Relationship Id="rId3" Type="http://schemas.openxmlformats.org/officeDocument/2006/relationships/oleObject" Target="../embeddings/oleObject446.bin"/><Relationship Id="rId7" Type="http://schemas.openxmlformats.org/officeDocument/2006/relationships/oleObject" Target="../embeddings/oleObject4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441.wmf"/><Relationship Id="rId5" Type="http://schemas.openxmlformats.org/officeDocument/2006/relationships/oleObject" Target="../embeddings/oleObject447.bin"/><Relationship Id="rId10" Type="http://schemas.openxmlformats.org/officeDocument/2006/relationships/image" Target="../media/image448.wmf"/><Relationship Id="rId4" Type="http://schemas.openxmlformats.org/officeDocument/2006/relationships/image" Target="../media/image438.wmf"/><Relationship Id="rId9" Type="http://schemas.openxmlformats.org/officeDocument/2006/relationships/oleObject" Target="../embeddings/oleObject449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450.wmf"/><Relationship Id="rId5" Type="http://schemas.openxmlformats.org/officeDocument/2006/relationships/oleObject" Target="../embeddings/oleObject451.bin"/><Relationship Id="rId4" Type="http://schemas.openxmlformats.org/officeDocument/2006/relationships/image" Target="../media/image449.wm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3.wmf"/><Relationship Id="rId3" Type="http://schemas.openxmlformats.org/officeDocument/2006/relationships/oleObject" Target="../embeddings/oleObject452.bin"/><Relationship Id="rId7" Type="http://schemas.openxmlformats.org/officeDocument/2006/relationships/oleObject" Target="../embeddings/oleObject4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452.wmf"/><Relationship Id="rId5" Type="http://schemas.openxmlformats.org/officeDocument/2006/relationships/oleObject" Target="../embeddings/oleObject453.bin"/><Relationship Id="rId4" Type="http://schemas.openxmlformats.org/officeDocument/2006/relationships/image" Target="../media/image451.wmf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6.wmf"/><Relationship Id="rId13" Type="http://schemas.openxmlformats.org/officeDocument/2006/relationships/oleObject" Target="../embeddings/oleObject460.bin"/><Relationship Id="rId3" Type="http://schemas.openxmlformats.org/officeDocument/2006/relationships/oleObject" Target="../embeddings/oleObject455.bin"/><Relationship Id="rId7" Type="http://schemas.openxmlformats.org/officeDocument/2006/relationships/oleObject" Target="../embeddings/oleObject457.bin"/><Relationship Id="rId12" Type="http://schemas.openxmlformats.org/officeDocument/2006/relationships/image" Target="../media/image4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455.wmf"/><Relationship Id="rId11" Type="http://schemas.openxmlformats.org/officeDocument/2006/relationships/oleObject" Target="../embeddings/oleObject459.bin"/><Relationship Id="rId5" Type="http://schemas.openxmlformats.org/officeDocument/2006/relationships/oleObject" Target="../embeddings/oleObject456.bin"/><Relationship Id="rId10" Type="http://schemas.openxmlformats.org/officeDocument/2006/relationships/image" Target="../media/image457.wmf"/><Relationship Id="rId4" Type="http://schemas.openxmlformats.org/officeDocument/2006/relationships/image" Target="../media/image454.wmf"/><Relationship Id="rId9" Type="http://schemas.openxmlformats.org/officeDocument/2006/relationships/oleObject" Target="../embeddings/oleObject458.bin"/><Relationship Id="rId14" Type="http://schemas.openxmlformats.org/officeDocument/2006/relationships/image" Target="../media/image459.w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3.vml"/><Relationship Id="rId4" Type="http://schemas.openxmlformats.org/officeDocument/2006/relationships/image" Target="../media/image460.wm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3.wmf"/><Relationship Id="rId3" Type="http://schemas.openxmlformats.org/officeDocument/2006/relationships/oleObject" Target="../embeddings/oleObject462.bin"/><Relationship Id="rId7" Type="http://schemas.openxmlformats.org/officeDocument/2006/relationships/oleObject" Target="../embeddings/oleObject4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462.wmf"/><Relationship Id="rId5" Type="http://schemas.openxmlformats.org/officeDocument/2006/relationships/oleObject" Target="../embeddings/oleObject463.bin"/><Relationship Id="rId10" Type="http://schemas.openxmlformats.org/officeDocument/2006/relationships/image" Target="../media/image464.wmf"/><Relationship Id="rId4" Type="http://schemas.openxmlformats.org/officeDocument/2006/relationships/image" Target="../media/image461.wmf"/><Relationship Id="rId9" Type="http://schemas.openxmlformats.org/officeDocument/2006/relationships/oleObject" Target="../embeddings/oleObject465.bin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5.wmf"/><Relationship Id="rId3" Type="http://schemas.openxmlformats.org/officeDocument/2006/relationships/oleObject" Target="../embeddings/oleObject466.bin"/><Relationship Id="rId7" Type="http://schemas.openxmlformats.org/officeDocument/2006/relationships/oleObject" Target="../embeddings/oleObject4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455.wmf"/><Relationship Id="rId5" Type="http://schemas.openxmlformats.org/officeDocument/2006/relationships/oleObject" Target="../embeddings/oleObject467.bin"/><Relationship Id="rId10" Type="http://schemas.openxmlformats.org/officeDocument/2006/relationships/image" Target="../media/image466.wmf"/><Relationship Id="rId4" Type="http://schemas.openxmlformats.org/officeDocument/2006/relationships/image" Target="../media/image454.wmf"/><Relationship Id="rId9" Type="http://schemas.openxmlformats.org/officeDocument/2006/relationships/oleObject" Target="../embeddings/oleObject469.bin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7.wmf"/><Relationship Id="rId3" Type="http://schemas.openxmlformats.org/officeDocument/2006/relationships/oleObject" Target="../embeddings/oleObject470.bin"/><Relationship Id="rId7" Type="http://schemas.openxmlformats.org/officeDocument/2006/relationships/oleObject" Target="../embeddings/oleObject4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457.wmf"/><Relationship Id="rId5" Type="http://schemas.openxmlformats.org/officeDocument/2006/relationships/oleObject" Target="../embeddings/oleObject471.bin"/><Relationship Id="rId4" Type="http://schemas.openxmlformats.org/officeDocument/2006/relationships/image" Target="../media/image45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2.wmf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wmf"/><Relationship Id="rId3" Type="http://schemas.openxmlformats.org/officeDocument/2006/relationships/oleObject" Target="../embeddings/oleObject473.bin"/><Relationship Id="rId7" Type="http://schemas.openxmlformats.org/officeDocument/2006/relationships/oleObject" Target="../embeddings/oleObject4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469.wmf"/><Relationship Id="rId5" Type="http://schemas.openxmlformats.org/officeDocument/2006/relationships/oleObject" Target="../embeddings/oleObject474.bin"/><Relationship Id="rId4" Type="http://schemas.openxmlformats.org/officeDocument/2006/relationships/image" Target="../media/image468.wmf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3.wmf"/><Relationship Id="rId3" Type="http://schemas.openxmlformats.org/officeDocument/2006/relationships/oleObject" Target="../embeddings/oleObject476.bin"/><Relationship Id="rId7" Type="http://schemas.openxmlformats.org/officeDocument/2006/relationships/oleObject" Target="../embeddings/oleObject4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472.wmf"/><Relationship Id="rId5" Type="http://schemas.openxmlformats.org/officeDocument/2006/relationships/oleObject" Target="../embeddings/oleObject477.bin"/><Relationship Id="rId10" Type="http://schemas.openxmlformats.org/officeDocument/2006/relationships/image" Target="../media/image474.wmf"/><Relationship Id="rId4" Type="http://schemas.openxmlformats.org/officeDocument/2006/relationships/image" Target="../media/image471.wmf"/><Relationship Id="rId9" Type="http://schemas.openxmlformats.org/officeDocument/2006/relationships/oleObject" Target="../embeddings/oleObject479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9.vml"/><Relationship Id="rId4" Type="http://schemas.openxmlformats.org/officeDocument/2006/relationships/image" Target="../media/image475.wmf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8.wmf"/><Relationship Id="rId13" Type="http://schemas.openxmlformats.org/officeDocument/2006/relationships/oleObject" Target="../embeddings/oleObject486.bin"/><Relationship Id="rId18" Type="http://schemas.openxmlformats.org/officeDocument/2006/relationships/image" Target="../media/image483.wmf"/><Relationship Id="rId3" Type="http://schemas.openxmlformats.org/officeDocument/2006/relationships/oleObject" Target="../embeddings/oleObject481.bin"/><Relationship Id="rId7" Type="http://schemas.openxmlformats.org/officeDocument/2006/relationships/oleObject" Target="../embeddings/oleObject483.bin"/><Relationship Id="rId12" Type="http://schemas.openxmlformats.org/officeDocument/2006/relationships/image" Target="../media/image480.wmf"/><Relationship Id="rId17" Type="http://schemas.openxmlformats.org/officeDocument/2006/relationships/oleObject" Target="../embeddings/oleObject48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2.wmf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477.wmf"/><Relationship Id="rId11" Type="http://schemas.openxmlformats.org/officeDocument/2006/relationships/oleObject" Target="../embeddings/oleObject485.bin"/><Relationship Id="rId5" Type="http://schemas.openxmlformats.org/officeDocument/2006/relationships/oleObject" Target="../embeddings/oleObject482.bin"/><Relationship Id="rId15" Type="http://schemas.openxmlformats.org/officeDocument/2006/relationships/oleObject" Target="../embeddings/oleObject487.bin"/><Relationship Id="rId10" Type="http://schemas.openxmlformats.org/officeDocument/2006/relationships/image" Target="../media/image479.wmf"/><Relationship Id="rId4" Type="http://schemas.openxmlformats.org/officeDocument/2006/relationships/image" Target="../media/image476.wmf"/><Relationship Id="rId9" Type="http://schemas.openxmlformats.org/officeDocument/2006/relationships/oleObject" Target="../embeddings/oleObject484.bin"/><Relationship Id="rId14" Type="http://schemas.openxmlformats.org/officeDocument/2006/relationships/image" Target="../media/image481.wmf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6.wmf"/><Relationship Id="rId3" Type="http://schemas.openxmlformats.org/officeDocument/2006/relationships/oleObject" Target="../embeddings/oleObject489.bin"/><Relationship Id="rId7" Type="http://schemas.openxmlformats.org/officeDocument/2006/relationships/oleObject" Target="../embeddings/oleObject491.bin"/><Relationship Id="rId12" Type="http://schemas.openxmlformats.org/officeDocument/2006/relationships/image" Target="../media/image4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485.wmf"/><Relationship Id="rId11" Type="http://schemas.openxmlformats.org/officeDocument/2006/relationships/oleObject" Target="../embeddings/oleObject493.bin"/><Relationship Id="rId5" Type="http://schemas.openxmlformats.org/officeDocument/2006/relationships/oleObject" Target="../embeddings/oleObject490.bin"/><Relationship Id="rId10" Type="http://schemas.openxmlformats.org/officeDocument/2006/relationships/image" Target="../media/image487.wmf"/><Relationship Id="rId4" Type="http://schemas.openxmlformats.org/officeDocument/2006/relationships/image" Target="../media/image484.wmf"/><Relationship Id="rId9" Type="http://schemas.openxmlformats.org/officeDocument/2006/relationships/oleObject" Target="../embeddings/oleObject492.bin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1.wmf"/><Relationship Id="rId3" Type="http://schemas.openxmlformats.org/officeDocument/2006/relationships/oleObject" Target="../embeddings/oleObject494.bin"/><Relationship Id="rId7" Type="http://schemas.openxmlformats.org/officeDocument/2006/relationships/oleObject" Target="../embeddings/oleObject4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490.wmf"/><Relationship Id="rId5" Type="http://schemas.openxmlformats.org/officeDocument/2006/relationships/oleObject" Target="../embeddings/oleObject495.bin"/><Relationship Id="rId10" Type="http://schemas.openxmlformats.org/officeDocument/2006/relationships/image" Target="../media/image492.wmf"/><Relationship Id="rId4" Type="http://schemas.openxmlformats.org/officeDocument/2006/relationships/image" Target="../media/image489.wmf"/><Relationship Id="rId9" Type="http://schemas.openxmlformats.org/officeDocument/2006/relationships/oleObject" Target="../embeddings/oleObject497.bin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5.wmf"/><Relationship Id="rId3" Type="http://schemas.openxmlformats.org/officeDocument/2006/relationships/oleObject" Target="../embeddings/oleObject498.bin"/><Relationship Id="rId7" Type="http://schemas.openxmlformats.org/officeDocument/2006/relationships/oleObject" Target="../embeddings/oleObject5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494.wmf"/><Relationship Id="rId5" Type="http://schemas.openxmlformats.org/officeDocument/2006/relationships/oleObject" Target="../embeddings/oleObject499.bin"/><Relationship Id="rId10" Type="http://schemas.openxmlformats.org/officeDocument/2006/relationships/image" Target="../media/image496.wmf"/><Relationship Id="rId4" Type="http://schemas.openxmlformats.org/officeDocument/2006/relationships/image" Target="../media/image493.wmf"/><Relationship Id="rId9" Type="http://schemas.openxmlformats.org/officeDocument/2006/relationships/oleObject" Target="../embeddings/oleObject50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6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6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6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7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7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7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86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77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7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7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9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9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0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9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0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104.jpeg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103.wmf"/><Relationship Id="rId4" Type="http://schemas.openxmlformats.org/officeDocument/2006/relationships/image" Target="../media/image105.jpeg"/><Relationship Id="rId9" Type="http://schemas.openxmlformats.org/officeDocument/2006/relationships/oleObject" Target="../embeddings/oleObject11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108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1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19.bin"/><Relationship Id="rId3" Type="http://schemas.openxmlformats.org/officeDocument/2006/relationships/image" Target="../media/image114.jpeg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1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3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5.jpeg"/><Relationship Id="rId11" Type="http://schemas.openxmlformats.org/officeDocument/2006/relationships/image" Target="../media/image111.wmf"/><Relationship Id="rId5" Type="http://schemas.openxmlformats.org/officeDocument/2006/relationships/image" Target="../media/image109.wmf"/><Relationship Id="rId15" Type="http://schemas.openxmlformats.org/officeDocument/2006/relationships/oleObject" Target="../embeddings/oleObject120.bin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16.jpeg"/><Relationship Id="rId14" Type="http://schemas.openxmlformats.org/officeDocument/2006/relationships/image" Target="../media/image11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21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2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2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2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oleObject" Target="../embeddings/oleObject135.bin"/><Relationship Id="rId18" Type="http://schemas.openxmlformats.org/officeDocument/2006/relationships/image" Target="../media/image134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31.wmf"/><Relationship Id="rId17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3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5" Type="http://schemas.openxmlformats.org/officeDocument/2006/relationships/oleObject" Target="../embeddings/oleObject136.bin"/><Relationship Id="rId10" Type="http://schemas.openxmlformats.org/officeDocument/2006/relationships/image" Target="../media/image130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13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jpeg"/><Relationship Id="rId13" Type="http://schemas.openxmlformats.org/officeDocument/2006/relationships/oleObject" Target="../embeddings/oleObject142.bin"/><Relationship Id="rId3" Type="http://schemas.openxmlformats.org/officeDocument/2006/relationships/oleObject" Target="../embeddings/oleObject138.bin"/><Relationship Id="rId7" Type="http://schemas.openxmlformats.org/officeDocument/2006/relationships/image" Target="../media/image141.jpeg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0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3.bin"/><Relationship Id="rId10" Type="http://schemas.openxmlformats.org/officeDocument/2006/relationships/image" Target="../media/image137.wmf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13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14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51.bin"/><Relationship Id="rId18" Type="http://schemas.openxmlformats.org/officeDocument/2006/relationships/image" Target="../media/image148.w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12" Type="http://schemas.openxmlformats.org/officeDocument/2006/relationships/image" Target="../media/image146.wmf"/><Relationship Id="rId17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7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150.bin"/><Relationship Id="rId5" Type="http://schemas.openxmlformats.org/officeDocument/2006/relationships/oleObject" Target="../embeddings/oleObject147.bin"/><Relationship Id="rId15" Type="http://schemas.openxmlformats.org/officeDocument/2006/relationships/oleObject" Target="../embeddings/oleObject152.bin"/><Relationship Id="rId10" Type="http://schemas.openxmlformats.org/officeDocument/2006/relationships/image" Target="../media/image132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149.bin"/><Relationship Id="rId14" Type="http://schemas.openxmlformats.org/officeDocument/2006/relationships/image" Target="../media/image130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eg"/><Relationship Id="rId13" Type="http://schemas.openxmlformats.org/officeDocument/2006/relationships/oleObject" Target="../embeddings/oleObject158.bin"/><Relationship Id="rId3" Type="http://schemas.openxmlformats.org/officeDocument/2006/relationships/oleObject" Target="../embeddings/oleObject154.bin"/><Relationship Id="rId7" Type="http://schemas.openxmlformats.org/officeDocument/2006/relationships/image" Target="../media/image153.jpeg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2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157.bin"/><Relationship Id="rId5" Type="http://schemas.openxmlformats.org/officeDocument/2006/relationships/oleObject" Target="../embeddings/oleObject155.bin"/><Relationship Id="rId15" Type="http://schemas.openxmlformats.org/officeDocument/2006/relationships/oleObject" Target="../embeddings/oleObject159.bin"/><Relationship Id="rId10" Type="http://schemas.openxmlformats.org/officeDocument/2006/relationships/image" Target="../media/image137.wmf"/><Relationship Id="rId4" Type="http://schemas.openxmlformats.org/officeDocument/2006/relationships/image" Target="../media/image149.wmf"/><Relationship Id="rId9" Type="http://schemas.openxmlformats.org/officeDocument/2006/relationships/oleObject" Target="../embeddings/oleObject156.bin"/><Relationship Id="rId14" Type="http://schemas.openxmlformats.org/officeDocument/2006/relationships/image" Target="../media/image15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oleObject" Target="../embeddings/oleObject165.bin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15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1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61.bin"/><Relationship Id="rId15" Type="http://schemas.openxmlformats.org/officeDocument/2006/relationships/oleObject" Target="../embeddings/oleObject166.bin"/><Relationship Id="rId10" Type="http://schemas.openxmlformats.org/officeDocument/2006/relationships/image" Target="../media/image158.wmf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163.bin"/><Relationship Id="rId14" Type="http://schemas.openxmlformats.org/officeDocument/2006/relationships/image" Target="../media/image160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168.bin"/><Relationship Id="rId4" Type="http://schemas.openxmlformats.org/officeDocument/2006/relationships/image" Target="../media/image162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3" Type="http://schemas.openxmlformats.org/officeDocument/2006/relationships/oleObject" Target="../embeddings/oleObject170.bin"/><Relationship Id="rId7" Type="http://schemas.openxmlformats.org/officeDocument/2006/relationships/oleObject" Target="../embeddings/oleObject172.bin"/><Relationship Id="rId12" Type="http://schemas.openxmlformats.org/officeDocument/2006/relationships/image" Target="../media/image1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66.wmf"/><Relationship Id="rId11" Type="http://schemas.openxmlformats.org/officeDocument/2006/relationships/oleObject" Target="../embeddings/oleObject174.bin"/><Relationship Id="rId5" Type="http://schemas.openxmlformats.org/officeDocument/2006/relationships/oleObject" Target="../embeddings/oleObject171.bin"/><Relationship Id="rId10" Type="http://schemas.openxmlformats.org/officeDocument/2006/relationships/image" Target="../media/image168.wmf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17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71.wmf"/><Relationship Id="rId5" Type="http://schemas.openxmlformats.org/officeDocument/2006/relationships/oleObject" Target="../embeddings/oleObject176.bin"/><Relationship Id="rId4" Type="http://schemas.openxmlformats.org/officeDocument/2006/relationships/image" Target="../media/image170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13" Type="http://schemas.openxmlformats.org/officeDocument/2006/relationships/oleObject" Target="../embeddings/oleObject182.bin"/><Relationship Id="rId18" Type="http://schemas.openxmlformats.org/officeDocument/2006/relationships/oleObject" Target="../embeddings/oleObject185.bin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79.bin"/><Relationship Id="rId12" Type="http://schemas.openxmlformats.org/officeDocument/2006/relationships/image" Target="../media/image176.wmf"/><Relationship Id="rId17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7.w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73.wmf"/><Relationship Id="rId11" Type="http://schemas.openxmlformats.org/officeDocument/2006/relationships/oleObject" Target="../embeddings/oleObject181.bin"/><Relationship Id="rId5" Type="http://schemas.openxmlformats.org/officeDocument/2006/relationships/oleObject" Target="../embeddings/oleObject178.bin"/><Relationship Id="rId15" Type="http://schemas.openxmlformats.org/officeDocument/2006/relationships/oleObject" Target="../embeddings/oleObject183.bin"/><Relationship Id="rId10" Type="http://schemas.openxmlformats.org/officeDocument/2006/relationships/image" Target="../media/image175.wmf"/><Relationship Id="rId19" Type="http://schemas.openxmlformats.org/officeDocument/2006/relationships/image" Target="../media/image178.wmf"/><Relationship Id="rId4" Type="http://schemas.openxmlformats.org/officeDocument/2006/relationships/image" Target="../media/image172.wmf"/><Relationship Id="rId9" Type="http://schemas.openxmlformats.org/officeDocument/2006/relationships/oleObject" Target="../embeddings/oleObject180.bin"/><Relationship Id="rId14" Type="http://schemas.openxmlformats.org/officeDocument/2006/relationships/image" Target="../media/image169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oleObject" Target="../embeddings/oleObject186.bin"/><Relationship Id="rId7" Type="http://schemas.openxmlformats.org/officeDocument/2006/relationships/oleObject" Target="../embeddings/oleObject188.bin"/><Relationship Id="rId12" Type="http://schemas.openxmlformats.org/officeDocument/2006/relationships/image" Target="../media/image1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80.wmf"/><Relationship Id="rId11" Type="http://schemas.openxmlformats.org/officeDocument/2006/relationships/oleObject" Target="../embeddings/oleObject190.bin"/><Relationship Id="rId5" Type="http://schemas.openxmlformats.org/officeDocument/2006/relationships/oleObject" Target="../embeddings/oleObject187.bin"/><Relationship Id="rId10" Type="http://schemas.openxmlformats.org/officeDocument/2006/relationships/image" Target="../media/image182.wmf"/><Relationship Id="rId4" Type="http://schemas.openxmlformats.org/officeDocument/2006/relationships/image" Target="../media/image179.wmf"/><Relationship Id="rId9" Type="http://schemas.openxmlformats.org/officeDocument/2006/relationships/oleObject" Target="../embeddings/oleObject18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85.wmf"/><Relationship Id="rId5" Type="http://schemas.openxmlformats.org/officeDocument/2006/relationships/oleObject" Target="../embeddings/oleObject192.bin"/><Relationship Id="rId4" Type="http://schemas.openxmlformats.org/officeDocument/2006/relationships/image" Target="../media/image18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87.wmf"/><Relationship Id="rId5" Type="http://schemas.openxmlformats.org/officeDocument/2006/relationships/oleObject" Target="../embeddings/oleObject195.bin"/><Relationship Id="rId4" Type="http://schemas.openxmlformats.org/officeDocument/2006/relationships/image" Target="../media/image18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3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89.wmf"/><Relationship Id="rId5" Type="http://schemas.openxmlformats.org/officeDocument/2006/relationships/oleObject" Target="../embeddings/oleObject197.bin"/><Relationship Id="rId4" Type="http://schemas.openxmlformats.org/officeDocument/2006/relationships/image" Target="../media/image188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3" Type="http://schemas.openxmlformats.org/officeDocument/2006/relationships/oleObject" Target="../embeddings/oleObject199.bin"/><Relationship Id="rId7" Type="http://schemas.openxmlformats.org/officeDocument/2006/relationships/oleObject" Target="../embeddings/oleObject2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92.wmf"/><Relationship Id="rId5" Type="http://schemas.openxmlformats.org/officeDocument/2006/relationships/oleObject" Target="../embeddings/oleObject200.bin"/><Relationship Id="rId10" Type="http://schemas.openxmlformats.org/officeDocument/2006/relationships/image" Target="../media/image194.wmf"/><Relationship Id="rId4" Type="http://schemas.openxmlformats.org/officeDocument/2006/relationships/image" Target="../media/image191.wmf"/><Relationship Id="rId9" Type="http://schemas.openxmlformats.org/officeDocument/2006/relationships/oleObject" Target="../embeddings/oleObject20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204.bin"/><Relationship Id="rId4" Type="http://schemas.openxmlformats.org/officeDocument/2006/relationships/image" Target="../media/image19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196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197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89.wmf"/><Relationship Id="rId5" Type="http://schemas.openxmlformats.org/officeDocument/2006/relationships/oleObject" Target="../embeddings/oleObject208.bin"/><Relationship Id="rId4" Type="http://schemas.openxmlformats.org/officeDocument/2006/relationships/image" Target="../media/image198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2.bin"/><Relationship Id="rId3" Type="http://schemas.openxmlformats.org/officeDocument/2006/relationships/oleObject" Target="../embeddings/oleObject210.bin"/><Relationship Id="rId7" Type="http://schemas.openxmlformats.org/officeDocument/2006/relationships/image" Target="../media/image20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00.wmf"/><Relationship Id="rId5" Type="http://schemas.openxmlformats.org/officeDocument/2006/relationships/oleObject" Target="../embeddings/oleObject211.bin"/><Relationship Id="rId4" Type="http://schemas.openxmlformats.org/officeDocument/2006/relationships/image" Target="../media/image199.wmf"/><Relationship Id="rId9" Type="http://schemas.openxmlformats.org/officeDocument/2006/relationships/image" Target="../media/image201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image" Target="../media/image205.jpeg"/><Relationship Id="rId7" Type="http://schemas.openxmlformats.org/officeDocument/2006/relationships/oleObject" Target="../embeddings/oleObject2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06.jpeg"/><Relationship Id="rId5" Type="http://schemas.openxmlformats.org/officeDocument/2006/relationships/image" Target="../media/image203.wmf"/><Relationship Id="rId4" Type="http://schemas.openxmlformats.org/officeDocument/2006/relationships/oleObject" Target="../embeddings/oleObject213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3" Type="http://schemas.openxmlformats.org/officeDocument/2006/relationships/oleObject" Target="../embeddings/oleObject215.bin"/><Relationship Id="rId7" Type="http://schemas.openxmlformats.org/officeDocument/2006/relationships/oleObject" Target="../embeddings/oleObject2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08.wmf"/><Relationship Id="rId5" Type="http://schemas.openxmlformats.org/officeDocument/2006/relationships/oleObject" Target="../embeddings/oleObject216.bin"/><Relationship Id="rId10" Type="http://schemas.openxmlformats.org/officeDocument/2006/relationships/image" Target="../media/image210.wmf"/><Relationship Id="rId4" Type="http://schemas.openxmlformats.org/officeDocument/2006/relationships/image" Target="../media/image207.wmf"/><Relationship Id="rId9" Type="http://schemas.openxmlformats.org/officeDocument/2006/relationships/oleObject" Target="../embeddings/oleObject21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7" Type="http://schemas.openxmlformats.org/officeDocument/2006/relationships/image" Target="../media/image2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220.bin"/><Relationship Id="rId5" Type="http://schemas.openxmlformats.org/officeDocument/2006/relationships/image" Target="../media/image211.wmf"/><Relationship Id="rId4" Type="http://schemas.openxmlformats.org/officeDocument/2006/relationships/oleObject" Target="../embeddings/oleObject21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3" Type="http://schemas.openxmlformats.org/officeDocument/2006/relationships/image" Target="../media/image216.jpeg"/><Relationship Id="rId7" Type="http://schemas.openxmlformats.org/officeDocument/2006/relationships/oleObject" Target="../embeddings/oleObject2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19.jpeg"/><Relationship Id="rId5" Type="http://schemas.openxmlformats.org/officeDocument/2006/relationships/image" Target="../media/image218.jpeg"/><Relationship Id="rId10" Type="http://schemas.openxmlformats.org/officeDocument/2006/relationships/image" Target="../media/image215.wmf"/><Relationship Id="rId4" Type="http://schemas.openxmlformats.org/officeDocument/2006/relationships/image" Target="../media/image217.jpeg"/><Relationship Id="rId9" Type="http://schemas.openxmlformats.org/officeDocument/2006/relationships/oleObject" Target="../embeddings/oleObject222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wmf"/><Relationship Id="rId3" Type="http://schemas.openxmlformats.org/officeDocument/2006/relationships/oleObject" Target="../embeddings/oleObject223.bin"/><Relationship Id="rId7" Type="http://schemas.openxmlformats.org/officeDocument/2006/relationships/oleObject" Target="../embeddings/oleObject2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21.wmf"/><Relationship Id="rId5" Type="http://schemas.openxmlformats.org/officeDocument/2006/relationships/oleObject" Target="../embeddings/oleObject224.bin"/><Relationship Id="rId4" Type="http://schemas.openxmlformats.org/officeDocument/2006/relationships/image" Target="../media/image220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wmf"/><Relationship Id="rId3" Type="http://schemas.openxmlformats.org/officeDocument/2006/relationships/oleObject" Target="../embeddings/oleObject226.bin"/><Relationship Id="rId7" Type="http://schemas.openxmlformats.org/officeDocument/2006/relationships/oleObject" Target="../embeddings/oleObject2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24.wmf"/><Relationship Id="rId5" Type="http://schemas.openxmlformats.org/officeDocument/2006/relationships/oleObject" Target="../embeddings/oleObject227.bin"/><Relationship Id="rId10" Type="http://schemas.openxmlformats.org/officeDocument/2006/relationships/image" Target="../media/image226.wmf"/><Relationship Id="rId4" Type="http://schemas.openxmlformats.org/officeDocument/2006/relationships/image" Target="../media/image223.wmf"/><Relationship Id="rId9" Type="http://schemas.openxmlformats.org/officeDocument/2006/relationships/oleObject" Target="../embeddings/oleObject229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13" Type="http://schemas.openxmlformats.org/officeDocument/2006/relationships/oleObject" Target="../embeddings/oleObject235.bin"/><Relationship Id="rId3" Type="http://schemas.openxmlformats.org/officeDocument/2006/relationships/oleObject" Target="../embeddings/oleObject230.bin"/><Relationship Id="rId7" Type="http://schemas.openxmlformats.org/officeDocument/2006/relationships/oleObject" Target="../embeddings/oleObject232.bin"/><Relationship Id="rId12" Type="http://schemas.openxmlformats.org/officeDocument/2006/relationships/image" Target="../media/image23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3.wmf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28.wmf"/><Relationship Id="rId11" Type="http://schemas.openxmlformats.org/officeDocument/2006/relationships/oleObject" Target="../embeddings/oleObject234.bin"/><Relationship Id="rId5" Type="http://schemas.openxmlformats.org/officeDocument/2006/relationships/oleObject" Target="../embeddings/oleObject231.bin"/><Relationship Id="rId15" Type="http://schemas.openxmlformats.org/officeDocument/2006/relationships/oleObject" Target="../embeddings/oleObject236.bin"/><Relationship Id="rId10" Type="http://schemas.openxmlformats.org/officeDocument/2006/relationships/image" Target="../media/image230.wmf"/><Relationship Id="rId4" Type="http://schemas.openxmlformats.org/officeDocument/2006/relationships/image" Target="../media/image227.wmf"/><Relationship Id="rId9" Type="http://schemas.openxmlformats.org/officeDocument/2006/relationships/oleObject" Target="../embeddings/oleObject233.bin"/><Relationship Id="rId14" Type="http://schemas.openxmlformats.org/officeDocument/2006/relationships/image" Target="../media/image232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wmf"/><Relationship Id="rId13" Type="http://schemas.openxmlformats.org/officeDocument/2006/relationships/oleObject" Target="../embeddings/oleObject240.bin"/><Relationship Id="rId3" Type="http://schemas.openxmlformats.org/officeDocument/2006/relationships/image" Target="../media/image238.jpeg"/><Relationship Id="rId7" Type="http://schemas.openxmlformats.org/officeDocument/2006/relationships/oleObject" Target="../embeddings/oleObject238.bin"/><Relationship Id="rId12" Type="http://schemas.openxmlformats.org/officeDocument/2006/relationships/image" Target="../media/image2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39.jpeg"/><Relationship Id="rId11" Type="http://schemas.openxmlformats.org/officeDocument/2006/relationships/image" Target="../media/image236.wmf"/><Relationship Id="rId5" Type="http://schemas.openxmlformats.org/officeDocument/2006/relationships/image" Target="../media/image234.wmf"/><Relationship Id="rId10" Type="http://schemas.openxmlformats.org/officeDocument/2006/relationships/oleObject" Target="../embeddings/oleObject239.bin"/><Relationship Id="rId4" Type="http://schemas.openxmlformats.org/officeDocument/2006/relationships/oleObject" Target="../embeddings/oleObject237.bin"/><Relationship Id="rId9" Type="http://schemas.openxmlformats.org/officeDocument/2006/relationships/image" Target="../media/image240.jpeg"/><Relationship Id="rId14" Type="http://schemas.openxmlformats.org/officeDocument/2006/relationships/image" Target="../media/image237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jpeg"/><Relationship Id="rId7" Type="http://schemas.openxmlformats.org/officeDocument/2006/relationships/image" Target="../media/image2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242.bin"/><Relationship Id="rId5" Type="http://schemas.openxmlformats.org/officeDocument/2006/relationships/image" Target="../media/image242.wmf"/><Relationship Id="rId4" Type="http://schemas.openxmlformats.org/officeDocument/2006/relationships/oleObject" Target="../embeddings/oleObject241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wmf"/><Relationship Id="rId13" Type="http://schemas.openxmlformats.org/officeDocument/2006/relationships/oleObject" Target="../embeddings/oleObject248.bin"/><Relationship Id="rId3" Type="http://schemas.openxmlformats.org/officeDocument/2006/relationships/oleObject" Target="../embeddings/oleObject243.bin"/><Relationship Id="rId7" Type="http://schemas.openxmlformats.org/officeDocument/2006/relationships/oleObject" Target="../embeddings/oleObject245.bin"/><Relationship Id="rId12" Type="http://schemas.openxmlformats.org/officeDocument/2006/relationships/image" Target="../media/image24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1.wmf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46.wmf"/><Relationship Id="rId11" Type="http://schemas.openxmlformats.org/officeDocument/2006/relationships/oleObject" Target="../embeddings/oleObject247.bin"/><Relationship Id="rId5" Type="http://schemas.openxmlformats.org/officeDocument/2006/relationships/oleObject" Target="../embeddings/oleObject244.bin"/><Relationship Id="rId15" Type="http://schemas.openxmlformats.org/officeDocument/2006/relationships/oleObject" Target="../embeddings/oleObject249.bin"/><Relationship Id="rId10" Type="http://schemas.openxmlformats.org/officeDocument/2006/relationships/image" Target="../media/image248.wmf"/><Relationship Id="rId4" Type="http://schemas.openxmlformats.org/officeDocument/2006/relationships/image" Target="../media/image245.wmf"/><Relationship Id="rId9" Type="http://schemas.openxmlformats.org/officeDocument/2006/relationships/oleObject" Target="../embeddings/oleObject246.bin"/><Relationship Id="rId14" Type="http://schemas.openxmlformats.org/officeDocument/2006/relationships/image" Target="../media/image250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53.wmf"/><Relationship Id="rId5" Type="http://schemas.openxmlformats.org/officeDocument/2006/relationships/oleObject" Target="../embeddings/oleObject251.bin"/><Relationship Id="rId4" Type="http://schemas.openxmlformats.org/officeDocument/2006/relationships/image" Target="../media/image252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wmf"/><Relationship Id="rId13" Type="http://schemas.openxmlformats.org/officeDocument/2006/relationships/oleObject" Target="../embeddings/oleObject257.bin"/><Relationship Id="rId3" Type="http://schemas.openxmlformats.org/officeDocument/2006/relationships/oleObject" Target="../embeddings/oleObject252.bin"/><Relationship Id="rId7" Type="http://schemas.openxmlformats.org/officeDocument/2006/relationships/oleObject" Target="../embeddings/oleObject254.bin"/><Relationship Id="rId12" Type="http://schemas.openxmlformats.org/officeDocument/2006/relationships/image" Target="../media/image25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0.wmf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55.wmf"/><Relationship Id="rId11" Type="http://schemas.openxmlformats.org/officeDocument/2006/relationships/oleObject" Target="../embeddings/oleObject256.bin"/><Relationship Id="rId5" Type="http://schemas.openxmlformats.org/officeDocument/2006/relationships/oleObject" Target="../embeddings/oleObject253.bin"/><Relationship Id="rId15" Type="http://schemas.openxmlformats.org/officeDocument/2006/relationships/oleObject" Target="../embeddings/oleObject258.bin"/><Relationship Id="rId10" Type="http://schemas.openxmlformats.org/officeDocument/2006/relationships/image" Target="../media/image257.wmf"/><Relationship Id="rId4" Type="http://schemas.openxmlformats.org/officeDocument/2006/relationships/image" Target="../media/image254.wmf"/><Relationship Id="rId9" Type="http://schemas.openxmlformats.org/officeDocument/2006/relationships/oleObject" Target="../embeddings/oleObject255.bin"/><Relationship Id="rId14" Type="http://schemas.openxmlformats.org/officeDocument/2006/relationships/image" Target="../media/image25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1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wmf"/><Relationship Id="rId13" Type="http://schemas.openxmlformats.org/officeDocument/2006/relationships/oleObject" Target="../embeddings/oleObject263.bin"/><Relationship Id="rId3" Type="http://schemas.openxmlformats.org/officeDocument/2006/relationships/oleObject" Target="../embeddings/oleObject259.bin"/><Relationship Id="rId7" Type="http://schemas.openxmlformats.org/officeDocument/2006/relationships/oleObject" Target="../embeddings/oleObject260.bin"/><Relationship Id="rId12" Type="http://schemas.openxmlformats.org/officeDocument/2006/relationships/image" Target="../media/image1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66.jpeg"/><Relationship Id="rId11" Type="http://schemas.openxmlformats.org/officeDocument/2006/relationships/oleObject" Target="../embeddings/oleObject262.bin"/><Relationship Id="rId5" Type="http://schemas.openxmlformats.org/officeDocument/2006/relationships/image" Target="../media/image265.jpeg"/><Relationship Id="rId10" Type="http://schemas.openxmlformats.org/officeDocument/2006/relationships/image" Target="../media/image263.wmf"/><Relationship Id="rId4" Type="http://schemas.openxmlformats.org/officeDocument/2006/relationships/image" Target="../media/image261.wmf"/><Relationship Id="rId9" Type="http://schemas.openxmlformats.org/officeDocument/2006/relationships/oleObject" Target="../embeddings/oleObject261.bin"/><Relationship Id="rId14" Type="http://schemas.openxmlformats.org/officeDocument/2006/relationships/image" Target="../media/image264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68.wmf"/><Relationship Id="rId5" Type="http://schemas.openxmlformats.org/officeDocument/2006/relationships/oleObject" Target="../embeddings/oleObject265.bin"/><Relationship Id="rId4" Type="http://schemas.openxmlformats.org/officeDocument/2006/relationships/image" Target="../media/image267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wmf"/><Relationship Id="rId13" Type="http://schemas.openxmlformats.org/officeDocument/2006/relationships/oleObject" Target="../embeddings/oleObject271.bin"/><Relationship Id="rId3" Type="http://schemas.openxmlformats.org/officeDocument/2006/relationships/oleObject" Target="../embeddings/oleObject266.bin"/><Relationship Id="rId7" Type="http://schemas.openxmlformats.org/officeDocument/2006/relationships/oleObject" Target="../embeddings/oleObject268.bin"/><Relationship Id="rId12" Type="http://schemas.openxmlformats.org/officeDocument/2006/relationships/image" Target="../media/image27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2.wmf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55.wmf"/><Relationship Id="rId11" Type="http://schemas.openxmlformats.org/officeDocument/2006/relationships/oleObject" Target="../embeddings/oleObject270.bin"/><Relationship Id="rId5" Type="http://schemas.openxmlformats.org/officeDocument/2006/relationships/oleObject" Target="../embeddings/oleObject267.bin"/><Relationship Id="rId15" Type="http://schemas.openxmlformats.org/officeDocument/2006/relationships/oleObject" Target="../embeddings/oleObject272.bin"/><Relationship Id="rId10" Type="http://schemas.openxmlformats.org/officeDocument/2006/relationships/image" Target="../media/image269.wmf"/><Relationship Id="rId4" Type="http://schemas.openxmlformats.org/officeDocument/2006/relationships/image" Target="../media/image254.wmf"/><Relationship Id="rId9" Type="http://schemas.openxmlformats.org/officeDocument/2006/relationships/oleObject" Target="../embeddings/oleObject269.bin"/><Relationship Id="rId14" Type="http://schemas.openxmlformats.org/officeDocument/2006/relationships/image" Target="../media/image271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wmf"/><Relationship Id="rId13" Type="http://schemas.openxmlformats.org/officeDocument/2006/relationships/oleObject" Target="../embeddings/oleObject277.bin"/><Relationship Id="rId3" Type="http://schemas.openxmlformats.org/officeDocument/2006/relationships/oleObject" Target="../embeddings/oleObject273.bin"/><Relationship Id="rId7" Type="http://schemas.openxmlformats.org/officeDocument/2006/relationships/oleObject" Target="../embeddings/oleObject274.bin"/><Relationship Id="rId12" Type="http://schemas.openxmlformats.org/officeDocument/2006/relationships/image" Target="../media/image2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78.jpeg"/><Relationship Id="rId11" Type="http://schemas.openxmlformats.org/officeDocument/2006/relationships/oleObject" Target="../embeddings/oleObject276.bin"/><Relationship Id="rId5" Type="http://schemas.openxmlformats.org/officeDocument/2006/relationships/image" Target="../media/image277.jpeg"/><Relationship Id="rId10" Type="http://schemas.openxmlformats.org/officeDocument/2006/relationships/image" Target="../media/image150.wmf"/><Relationship Id="rId4" Type="http://schemas.openxmlformats.org/officeDocument/2006/relationships/image" Target="../media/image273.wmf"/><Relationship Id="rId9" Type="http://schemas.openxmlformats.org/officeDocument/2006/relationships/oleObject" Target="../embeddings/oleObject275.bin"/><Relationship Id="rId14" Type="http://schemas.openxmlformats.org/officeDocument/2006/relationships/image" Target="../media/image276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wmf"/><Relationship Id="rId3" Type="http://schemas.openxmlformats.org/officeDocument/2006/relationships/oleObject" Target="../embeddings/oleObject278.bin"/><Relationship Id="rId7" Type="http://schemas.openxmlformats.org/officeDocument/2006/relationships/oleObject" Target="../embeddings/oleObject2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280.wmf"/><Relationship Id="rId5" Type="http://schemas.openxmlformats.org/officeDocument/2006/relationships/oleObject" Target="../embeddings/oleObject279.bin"/><Relationship Id="rId4" Type="http://schemas.openxmlformats.org/officeDocument/2006/relationships/image" Target="../media/image279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wmf"/><Relationship Id="rId3" Type="http://schemas.openxmlformats.org/officeDocument/2006/relationships/oleObject" Target="../embeddings/oleObject281.bin"/><Relationship Id="rId7" Type="http://schemas.openxmlformats.org/officeDocument/2006/relationships/oleObject" Target="../embeddings/oleObject283.bin"/><Relationship Id="rId12" Type="http://schemas.openxmlformats.org/officeDocument/2006/relationships/image" Target="../media/image2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83.wmf"/><Relationship Id="rId11" Type="http://schemas.openxmlformats.org/officeDocument/2006/relationships/oleObject" Target="../embeddings/oleObject285.bin"/><Relationship Id="rId5" Type="http://schemas.openxmlformats.org/officeDocument/2006/relationships/oleObject" Target="../embeddings/oleObject282.bin"/><Relationship Id="rId10" Type="http://schemas.openxmlformats.org/officeDocument/2006/relationships/image" Target="../media/image285.wmf"/><Relationship Id="rId4" Type="http://schemas.openxmlformats.org/officeDocument/2006/relationships/image" Target="../media/image282.wmf"/><Relationship Id="rId9" Type="http://schemas.openxmlformats.org/officeDocument/2006/relationships/oleObject" Target="../embeddings/oleObject284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wmf"/><Relationship Id="rId13" Type="http://schemas.openxmlformats.org/officeDocument/2006/relationships/oleObject" Target="../embeddings/oleObject291.bin"/><Relationship Id="rId18" Type="http://schemas.openxmlformats.org/officeDocument/2006/relationships/oleObject" Target="../embeddings/oleObject294.bin"/><Relationship Id="rId3" Type="http://schemas.openxmlformats.org/officeDocument/2006/relationships/oleObject" Target="../embeddings/oleObject286.bin"/><Relationship Id="rId21" Type="http://schemas.openxmlformats.org/officeDocument/2006/relationships/image" Target="../media/image294.wmf"/><Relationship Id="rId7" Type="http://schemas.openxmlformats.org/officeDocument/2006/relationships/oleObject" Target="../embeddings/oleObject288.bin"/><Relationship Id="rId12" Type="http://schemas.openxmlformats.org/officeDocument/2006/relationships/image" Target="../media/image290.wmf"/><Relationship Id="rId17" Type="http://schemas.openxmlformats.org/officeDocument/2006/relationships/image" Target="../media/image29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3.bin"/><Relationship Id="rId20" Type="http://schemas.openxmlformats.org/officeDocument/2006/relationships/oleObject" Target="../embeddings/oleObject295.bin"/><Relationship Id="rId1" Type="http://schemas.openxmlformats.org/officeDocument/2006/relationships/vmlDrawing" Target="../drawings/vmlDrawing73.vml"/><Relationship Id="rId6" Type="http://schemas.openxmlformats.org/officeDocument/2006/relationships/image" Target="../media/image287.wmf"/><Relationship Id="rId11" Type="http://schemas.openxmlformats.org/officeDocument/2006/relationships/oleObject" Target="../embeddings/oleObject290.bin"/><Relationship Id="rId5" Type="http://schemas.openxmlformats.org/officeDocument/2006/relationships/oleObject" Target="../embeddings/oleObject287.bin"/><Relationship Id="rId15" Type="http://schemas.openxmlformats.org/officeDocument/2006/relationships/oleObject" Target="../embeddings/oleObject292.bin"/><Relationship Id="rId10" Type="http://schemas.openxmlformats.org/officeDocument/2006/relationships/image" Target="../media/image289.wmf"/><Relationship Id="rId19" Type="http://schemas.openxmlformats.org/officeDocument/2006/relationships/image" Target="../media/image293.wmf"/><Relationship Id="rId4" Type="http://schemas.openxmlformats.org/officeDocument/2006/relationships/image" Target="../media/image282.wmf"/><Relationship Id="rId9" Type="http://schemas.openxmlformats.org/officeDocument/2006/relationships/oleObject" Target="../embeddings/oleObject289.bin"/><Relationship Id="rId14" Type="http://schemas.openxmlformats.org/officeDocument/2006/relationships/image" Target="../media/image291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wmf"/><Relationship Id="rId13" Type="http://schemas.openxmlformats.org/officeDocument/2006/relationships/image" Target="../media/image298.wmf"/><Relationship Id="rId3" Type="http://schemas.openxmlformats.org/officeDocument/2006/relationships/oleObject" Target="../embeddings/oleObject296.bin"/><Relationship Id="rId7" Type="http://schemas.openxmlformats.org/officeDocument/2006/relationships/oleObject" Target="../embeddings/oleObject298.bin"/><Relationship Id="rId12" Type="http://schemas.openxmlformats.org/officeDocument/2006/relationships/oleObject" Target="../embeddings/oleObject30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3.bin"/><Relationship Id="rId1" Type="http://schemas.openxmlformats.org/officeDocument/2006/relationships/vmlDrawing" Target="../drawings/vmlDrawing74.vml"/><Relationship Id="rId6" Type="http://schemas.openxmlformats.org/officeDocument/2006/relationships/image" Target="../media/image295.wmf"/><Relationship Id="rId11" Type="http://schemas.openxmlformats.org/officeDocument/2006/relationships/oleObject" Target="../embeddings/oleObject300.bin"/><Relationship Id="rId5" Type="http://schemas.openxmlformats.org/officeDocument/2006/relationships/oleObject" Target="../embeddings/oleObject297.bin"/><Relationship Id="rId15" Type="http://schemas.openxmlformats.org/officeDocument/2006/relationships/image" Target="../media/image299.wmf"/><Relationship Id="rId10" Type="http://schemas.openxmlformats.org/officeDocument/2006/relationships/image" Target="../media/image297.wmf"/><Relationship Id="rId4" Type="http://schemas.openxmlformats.org/officeDocument/2006/relationships/image" Target="../media/image288.wmf"/><Relationship Id="rId9" Type="http://schemas.openxmlformats.org/officeDocument/2006/relationships/oleObject" Target="../embeddings/oleObject299.bin"/><Relationship Id="rId14" Type="http://schemas.openxmlformats.org/officeDocument/2006/relationships/oleObject" Target="../embeddings/oleObject302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wmf"/><Relationship Id="rId3" Type="http://schemas.openxmlformats.org/officeDocument/2006/relationships/oleObject" Target="../embeddings/oleObject304.bin"/><Relationship Id="rId7" Type="http://schemas.openxmlformats.org/officeDocument/2006/relationships/oleObject" Target="../embeddings/oleObject3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301.wmf"/><Relationship Id="rId5" Type="http://schemas.openxmlformats.org/officeDocument/2006/relationships/oleObject" Target="../embeddings/oleObject305.bin"/><Relationship Id="rId4" Type="http://schemas.openxmlformats.org/officeDocument/2006/relationships/image" Target="../media/image300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7.bin"/><Relationship Id="rId7" Type="http://schemas.openxmlformats.org/officeDocument/2006/relationships/oleObject" Target="../embeddings/oleObject3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303.wmf"/><Relationship Id="rId5" Type="http://schemas.openxmlformats.org/officeDocument/2006/relationships/oleObject" Target="../embeddings/oleObject308.bin"/><Relationship Id="rId4" Type="http://schemas.openxmlformats.org/officeDocument/2006/relationships/image" Target="../media/image29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8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wmf"/><Relationship Id="rId3" Type="http://schemas.openxmlformats.org/officeDocument/2006/relationships/oleObject" Target="../embeddings/oleObject310.bin"/><Relationship Id="rId7" Type="http://schemas.openxmlformats.org/officeDocument/2006/relationships/oleObject" Target="../embeddings/oleObject312.bin"/><Relationship Id="rId12" Type="http://schemas.openxmlformats.org/officeDocument/2006/relationships/image" Target="../media/image3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305.wmf"/><Relationship Id="rId11" Type="http://schemas.openxmlformats.org/officeDocument/2006/relationships/oleObject" Target="../embeddings/oleObject314.bin"/><Relationship Id="rId5" Type="http://schemas.openxmlformats.org/officeDocument/2006/relationships/oleObject" Target="../embeddings/oleObject311.bin"/><Relationship Id="rId10" Type="http://schemas.openxmlformats.org/officeDocument/2006/relationships/image" Target="../media/image307.wmf"/><Relationship Id="rId4" Type="http://schemas.openxmlformats.org/officeDocument/2006/relationships/image" Target="../media/image304.wmf"/><Relationship Id="rId9" Type="http://schemas.openxmlformats.org/officeDocument/2006/relationships/oleObject" Target="../embeddings/oleObject313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wmf"/><Relationship Id="rId3" Type="http://schemas.openxmlformats.org/officeDocument/2006/relationships/oleObject" Target="../embeddings/oleObject315.bin"/><Relationship Id="rId7" Type="http://schemas.openxmlformats.org/officeDocument/2006/relationships/oleObject" Target="../embeddings/oleObject3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310.wmf"/><Relationship Id="rId5" Type="http://schemas.openxmlformats.org/officeDocument/2006/relationships/oleObject" Target="../embeddings/oleObject316.bin"/><Relationship Id="rId10" Type="http://schemas.openxmlformats.org/officeDocument/2006/relationships/image" Target="../media/image312.wmf"/><Relationship Id="rId4" Type="http://schemas.openxmlformats.org/officeDocument/2006/relationships/image" Target="../media/image309.wmf"/><Relationship Id="rId9" Type="http://schemas.openxmlformats.org/officeDocument/2006/relationships/oleObject" Target="../embeddings/oleObject318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wmf"/><Relationship Id="rId3" Type="http://schemas.openxmlformats.org/officeDocument/2006/relationships/oleObject" Target="../embeddings/oleObject319.bin"/><Relationship Id="rId7" Type="http://schemas.openxmlformats.org/officeDocument/2006/relationships/oleObject" Target="../embeddings/oleObject3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316.jpeg"/><Relationship Id="rId11" Type="http://schemas.openxmlformats.org/officeDocument/2006/relationships/image" Target="../media/image314.wmf"/><Relationship Id="rId5" Type="http://schemas.openxmlformats.org/officeDocument/2006/relationships/image" Target="../media/image315.jpeg"/><Relationship Id="rId10" Type="http://schemas.openxmlformats.org/officeDocument/2006/relationships/oleObject" Target="../embeddings/oleObject321.bin"/><Relationship Id="rId4" Type="http://schemas.openxmlformats.org/officeDocument/2006/relationships/image" Target="../media/image309.wmf"/><Relationship Id="rId9" Type="http://schemas.openxmlformats.org/officeDocument/2006/relationships/image" Target="../media/image317.jpe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wmf"/><Relationship Id="rId3" Type="http://schemas.openxmlformats.org/officeDocument/2006/relationships/oleObject" Target="../embeddings/oleObject322.bin"/><Relationship Id="rId7" Type="http://schemas.openxmlformats.org/officeDocument/2006/relationships/oleObject" Target="../embeddings/oleObject324.bin"/><Relationship Id="rId12" Type="http://schemas.openxmlformats.org/officeDocument/2006/relationships/image" Target="../media/image3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319.wmf"/><Relationship Id="rId11" Type="http://schemas.openxmlformats.org/officeDocument/2006/relationships/oleObject" Target="../embeddings/oleObject326.bin"/><Relationship Id="rId5" Type="http://schemas.openxmlformats.org/officeDocument/2006/relationships/oleObject" Target="../embeddings/oleObject323.bin"/><Relationship Id="rId10" Type="http://schemas.openxmlformats.org/officeDocument/2006/relationships/image" Target="../media/image321.wmf"/><Relationship Id="rId4" Type="http://schemas.openxmlformats.org/officeDocument/2006/relationships/image" Target="../media/image318.wmf"/><Relationship Id="rId9" Type="http://schemas.openxmlformats.org/officeDocument/2006/relationships/oleObject" Target="../embeddings/oleObject325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jpeg"/><Relationship Id="rId13" Type="http://schemas.openxmlformats.org/officeDocument/2006/relationships/image" Target="../media/image325.wmf"/><Relationship Id="rId3" Type="http://schemas.openxmlformats.org/officeDocument/2006/relationships/oleObject" Target="../embeddings/oleObject327.bin"/><Relationship Id="rId7" Type="http://schemas.openxmlformats.org/officeDocument/2006/relationships/image" Target="../media/image323.wmf"/><Relationship Id="rId12" Type="http://schemas.openxmlformats.org/officeDocument/2006/relationships/oleObject" Target="../embeddings/oleObject3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328.bin"/><Relationship Id="rId11" Type="http://schemas.openxmlformats.org/officeDocument/2006/relationships/image" Target="../media/image324.wmf"/><Relationship Id="rId5" Type="http://schemas.openxmlformats.org/officeDocument/2006/relationships/image" Target="../media/image316.jpeg"/><Relationship Id="rId10" Type="http://schemas.openxmlformats.org/officeDocument/2006/relationships/oleObject" Target="../embeddings/oleObject329.bin"/><Relationship Id="rId4" Type="http://schemas.openxmlformats.org/officeDocument/2006/relationships/image" Target="../media/image318.wmf"/><Relationship Id="rId9" Type="http://schemas.openxmlformats.org/officeDocument/2006/relationships/image" Target="../media/image327.jpe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wmf"/><Relationship Id="rId3" Type="http://schemas.openxmlformats.org/officeDocument/2006/relationships/oleObject" Target="../embeddings/oleObject331.bin"/><Relationship Id="rId7" Type="http://schemas.openxmlformats.org/officeDocument/2006/relationships/oleObject" Target="../embeddings/oleObject3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329.wmf"/><Relationship Id="rId5" Type="http://schemas.openxmlformats.org/officeDocument/2006/relationships/oleObject" Target="../embeddings/oleObject332.bin"/><Relationship Id="rId4" Type="http://schemas.openxmlformats.org/officeDocument/2006/relationships/image" Target="../media/image328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wmf"/><Relationship Id="rId3" Type="http://schemas.openxmlformats.org/officeDocument/2006/relationships/oleObject" Target="../embeddings/oleObject334.bin"/><Relationship Id="rId7" Type="http://schemas.openxmlformats.org/officeDocument/2006/relationships/oleObject" Target="../embeddings/oleObject336.bin"/><Relationship Id="rId12" Type="http://schemas.openxmlformats.org/officeDocument/2006/relationships/image" Target="../media/image3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332.wmf"/><Relationship Id="rId11" Type="http://schemas.openxmlformats.org/officeDocument/2006/relationships/oleObject" Target="../embeddings/oleObject338.bin"/><Relationship Id="rId5" Type="http://schemas.openxmlformats.org/officeDocument/2006/relationships/oleObject" Target="../embeddings/oleObject335.bin"/><Relationship Id="rId10" Type="http://schemas.openxmlformats.org/officeDocument/2006/relationships/image" Target="../media/image334.wmf"/><Relationship Id="rId4" Type="http://schemas.openxmlformats.org/officeDocument/2006/relationships/image" Target="../media/image331.wmf"/><Relationship Id="rId9" Type="http://schemas.openxmlformats.org/officeDocument/2006/relationships/oleObject" Target="../embeddings/oleObject337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337.wmf"/><Relationship Id="rId5" Type="http://schemas.openxmlformats.org/officeDocument/2006/relationships/oleObject" Target="../embeddings/oleObject340.bin"/><Relationship Id="rId4" Type="http://schemas.openxmlformats.org/officeDocument/2006/relationships/image" Target="../media/image336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wmf"/><Relationship Id="rId3" Type="http://schemas.openxmlformats.org/officeDocument/2006/relationships/oleObject" Target="../embeddings/oleObject341.bin"/><Relationship Id="rId7" Type="http://schemas.openxmlformats.org/officeDocument/2006/relationships/oleObject" Target="../embeddings/oleObject3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339.wmf"/><Relationship Id="rId5" Type="http://schemas.openxmlformats.org/officeDocument/2006/relationships/oleObject" Target="../embeddings/oleObject342.bin"/><Relationship Id="rId4" Type="http://schemas.openxmlformats.org/officeDocument/2006/relationships/image" Target="../media/image338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wmf"/><Relationship Id="rId3" Type="http://schemas.openxmlformats.org/officeDocument/2006/relationships/oleObject" Target="../embeddings/oleObject344.bin"/><Relationship Id="rId7" Type="http://schemas.openxmlformats.org/officeDocument/2006/relationships/oleObject" Target="../embeddings/oleObject3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342.wmf"/><Relationship Id="rId5" Type="http://schemas.openxmlformats.org/officeDocument/2006/relationships/oleObject" Target="../embeddings/oleObject345.bin"/><Relationship Id="rId4" Type="http://schemas.openxmlformats.org/officeDocument/2006/relationships/image" Target="../media/image3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11" Type="http://schemas.openxmlformats.org/officeDocument/2006/relationships/image" Target="../media/image34.jpeg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1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5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Relationship Id="rId4" Type="http://schemas.openxmlformats.org/officeDocument/2006/relationships/image" Target="../media/image344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346.wmf"/><Relationship Id="rId5" Type="http://schemas.openxmlformats.org/officeDocument/2006/relationships/oleObject" Target="../embeddings/oleObject349.bin"/><Relationship Id="rId4" Type="http://schemas.openxmlformats.org/officeDocument/2006/relationships/image" Target="../media/image345.w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wmf"/><Relationship Id="rId3" Type="http://schemas.openxmlformats.org/officeDocument/2006/relationships/oleObject" Target="../embeddings/oleObject350.bin"/><Relationship Id="rId7" Type="http://schemas.openxmlformats.org/officeDocument/2006/relationships/oleObject" Target="../embeddings/oleObject352.bin"/><Relationship Id="rId12" Type="http://schemas.openxmlformats.org/officeDocument/2006/relationships/image" Target="../media/image3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348.wmf"/><Relationship Id="rId11" Type="http://schemas.openxmlformats.org/officeDocument/2006/relationships/oleObject" Target="../embeddings/oleObject354.bin"/><Relationship Id="rId5" Type="http://schemas.openxmlformats.org/officeDocument/2006/relationships/oleObject" Target="../embeddings/oleObject351.bin"/><Relationship Id="rId10" Type="http://schemas.openxmlformats.org/officeDocument/2006/relationships/image" Target="../media/image350.wmf"/><Relationship Id="rId4" Type="http://schemas.openxmlformats.org/officeDocument/2006/relationships/image" Target="../media/image347.wmf"/><Relationship Id="rId9" Type="http://schemas.openxmlformats.org/officeDocument/2006/relationships/oleObject" Target="../embeddings/oleObject353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wmf"/><Relationship Id="rId13" Type="http://schemas.openxmlformats.org/officeDocument/2006/relationships/oleObject" Target="../embeddings/oleObject358.bin"/><Relationship Id="rId3" Type="http://schemas.openxmlformats.org/officeDocument/2006/relationships/image" Target="../media/image356.jpeg"/><Relationship Id="rId7" Type="http://schemas.openxmlformats.org/officeDocument/2006/relationships/oleObject" Target="../embeddings/oleObject356.bin"/><Relationship Id="rId12" Type="http://schemas.openxmlformats.org/officeDocument/2006/relationships/image" Target="../media/image35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357.jpeg"/><Relationship Id="rId11" Type="http://schemas.openxmlformats.org/officeDocument/2006/relationships/image" Target="../media/image354.wmf"/><Relationship Id="rId5" Type="http://schemas.openxmlformats.org/officeDocument/2006/relationships/image" Target="../media/image352.wmf"/><Relationship Id="rId10" Type="http://schemas.openxmlformats.org/officeDocument/2006/relationships/oleObject" Target="../embeddings/oleObject357.bin"/><Relationship Id="rId4" Type="http://schemas.openxmlformats.org/officeDocument/2006/relationships/oleObject" Target="../embeddings/oleObject355.bin"/><Relationship Id="rId9" Type="http://schemas.openxmlformats.org/officeDocument/2006/relationships/image" Target="../media/image358.jpeg"/><Relationship Id="rId14" Type="http://schemas.openxmlformats.org/officeDocument/2006/relationships/image" Target="../media/image355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wmf"/><Relationship Id="rId13" Type="http://schemas.openxmlformats.org/officeDocument/2006/relationships/oleObject" Target="../embeddings/oleObject362.bin"/><Relationship Id="rId3" Type="http://schemas.openxmlformats.org/officeDocument/2006/relationships/image" Target="../media/image364.jpeg"/><Relationship Id="rId7" Type="http://schemas.openxmlformats.org/officeDocument/2006/relationships/oleObject" Target="../embeddings/oleObject360.bin"/><Relationship Id="rId12" Type="http://schemas.openxmlformats.org/officeDocument/2006/relationships/image" Target="../media/image3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360.wmf"/><Relationship Id="rId11" Type="http://schemas.openxmlformats.org/officeDocument/2006/relationships/oleObject" Target="../embeddings/oleObject361.bin"/><Relationship Id="rId5" Type="http://schemas.openxmlformats.org/officeDocument/2006/relationships/oleObject" Target="../embeddings/oleObject359.bin"/><Relationship Id="rId10" Type="http://schemas.openxmlformats.org/officeDocument/2006/relationships/image" Target="../media/image367.jpeg"/><Relationship Id="rId4" Type="http://schemas.openxmlformats.org/officeDocument/2006/relationships/image" Target="../media/image365.jpeg"/><Relationship Id="rId9" Type="http://schemas.openxmlformats.org/officeDocument/2006/relationships/image" Target="../media/image366.jpeg"/><Relationship Id="rId14" Type="http://schemas.openxmlformats.org/officeDocument/2006/relationships/image" Target="../media/image363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wmf"/><Relationship Id="rId13" Type="http://schemas.openxmlformats.org/officeDocument/2006/relationships/oleObject" Target="../embeddings/oleObject366.bin"/><Relationship Id="rId3" Type="http://schemas.openxmlformats.org/officeDocument/2006/relationships/image" Target="../media/image372.jpeg"/><Relationship Id="rId7" Type="http://schemas.openxmlformats.org/officeDocument/2006/relationships/oleObject" Target="../embeddings/oleObject364.bin"/><Relationship Id="rId12" Type="http://schemas.openxmlformats.org/officeDocument/2006/relationships/image" Target="../media/image3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368.wmf"/><Relationship Id="rId11" Type="http://schemas.openxmlformats.org/officeDocument/2006/relationships/oleObject" Target="../embeddings/oleObject365.bin"/><Relationship Id="rId5" Type="http://schemas.openxmlformats.org/officeDocument/2006/relationships/oleObject" Target="../embeddings/oleObject363.bin"/><Relationship Id="rId10" Type="http://schemas.openxmlformats.org/officeDocument/2006/relationships/image" Target="../media/image359.jpeg"/><Relationship Id="rId4" Type="http://schemas.openxmlformats.org/officeDocument/2006/relationships/image" Target="../media/image373.jpeg"/><Relationship Id="rId9" Type="http://schemas.openxmlformats.org/officeDocument/2006/relationships/image" Target="../media/image374.jpeg"/><Relationship Id="rId14" Type="http://schemas.openxmlformats.org/officeDocument/2006/relationships/image" Target="../media/image371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4" Type="http://schemas.openxmlformats.org/officeDocument/2006/relationships/image" Target="../media/image375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8.wmf"/><Relationship Id="rId3" Type="http://schemas.openxmlformats.org/officeDocument/2006/relationships/oleObject" Target="../embeddings/oleObject368.bin"/><Relationship Id="rId7" Type="http://schemas.openxmlformats.org/officeDocument/2006/relationships/oleObject" Target="../embeddings/oleObject3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377.wmf"/><Relationship Id="rId5" Type="http://schemas.openxmlformats.org/officeDocument/2006/relationships/oleObject" Target="../embeddings/oleObject369.bin"/><Relationship Id="rId10" Type="http://schemas.openxmlformats.org/officeDocument/2006/relationships/image" Target="../media/image379.wmf"/><Relationship Id="rId4" Type="http://schemas.openxmlformats.org/officeDocument/2006/relationships/image" Target="../media/image376.wmf"/><Relationship Id="rId9" Type="http://schemas.openxmlformats.org/officeDocument/2006/relationships/oleObject" Target="../embeddings/oleObject371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wmf"/><Relationship Id="rId3" Type="http://schemas.openxmlformats.org/officeDocument/2006/relationships/oleObject" Target="../embeddings/oleObject372.bin"/><Relationship Id="rId7" Type="http://schemas.openxmlformats.org/officeDocument/2006/relationships/oleObject" Target="../embeddings/oleObject3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381.wmf"/><Relationship Id="rId5" Type="http://schemas.openxmlformats.org/officeDocument/2006/relationships/oleObject" Target="../embeddings/oleObject373.bin"/><Relationship Id="rId10" Type="http://schemas.openxmlformats.org/officeDocument/2006/relationships/image" Target="../media/image383.wmf"/><Relationship Id="rId4" Type="http://schemas.openxmlformats.org/officeDocument/2006/relationships/image" Target="../media/image380.wmf"/><Relationship Id="rId9" Type="http://schemas.openxmlformats.org/officeDocument/2006/relationships/oleObject" Target="../embeddings/oleObject375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6.wmf"/><Relationship Id="rId3" Type="http://schemas.openxmlformats.org/officeDocument/2006/relationships/oleObject" Target="../embeddings/oleObject376.bin"/><Relationship Id="rId7" Type="http://schemas.openxmlformats.org/officeDocument/2006/relationships/oleObject" Target="../embeddings/oleObject3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385.wmf"/><Relationship Id="rId5" Type="http://schemas.openxmlformats.org/officeDocument/2006/relationships/oleObject" Target="../embeddings/oleObject377.bin"/><Relationship Id="rId4" Type="http://schemas.openxmlformats.org/officeDocument/2006/relationships/image" Target="../media/image38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800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0001211-4BB8-46B8-A3E7-2CFD184C544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128004" name="Picture 4" descr="SSlog-01-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844676"/>
            <a:ext cx="6048375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Text Box 8"/>
          <p:cNvSpPr txBox="1">
            <a:spLocks noChangeArrowheads="1"/>
          </p:cNvSpPr>
          <p:nvPr/>
        </p:nvSpPr>
        <p:spPr bwMode="auto">
          <a:xfrm>
            <a:off x="1919288" y="6092826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本講義為使用</a:t>
            </a:r>
            <a:r>
              <a:rPr lang="en-US" altLang="zh-TW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｢</a:t>
            </a:r>
            <a:r>
              <a:rPr lang="zh-TW" altLang="en-US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訊號與系統，王小川編寫，全華圖書公司出版」之輔助教材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200" b="1">
                <a:solidFill>
                  <a:srgbClr val="000066"/>
                </a:solidFill>
                <a:ea typeface="標楷體" pitchFamily="65" charset="-120"/>
              </a:rPr>
              <a:t>訊號與系統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2351088" y="2565400"/>
            <a:ext cx="75612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3600" b="1">
                <a:solidFill>
                  <a:srgbClr val="800080"/>
                </a:solidFill>
                <a:ea typeface="標楷體" pitchFamily="65" charset="-120"/>
              </a:rPr>
              <a:t>講義 三</a:t>
            </a:r>
            <a:r>
              <a:rPr kumimoji="0" lang="zh-TW" altLang="en-US" sz="2400" b="1">
                <a:solidFill>
                  <a:schemeClr val="tx1"/>
                </a:solidFill>
                <a:ea typeface="標楷體" pitchFamily="65" charset="-120"/>
              </a:rPr>
              <a:t> </a:t>
            </a:r>
          </a:p>
          <a:p>
            <a:pPr algn="ctr" eaLnBrk="1" hangingPunct="1"/>
            <a:endParaRPr kumimoji="0" lang="zh-TW" altLang="en-US" sz="2400" b="1">
              <a:solidFill>
                <a:schemeClr val="tx1"/>
              </a:solidFill>
              <a:ea typeface="標楷體" pitchFamily="65" charset="-120"/>
            </a:endParaRPr>
          </a:p>
          <a:p>
            <a:pPr algn="ctr" eaLnBrk="1" hangingPunct="1"/>
            <a:r>
              <a:rPr lang="zh-TW" altLang="en-US" sz="4000" b="1">
                <a:ea typeface="標楷體" pitchFamily="65" charset="-120"/>
              </a:rPr>
              <a:t>週期性訊號的傅立葉級數表示法</a:t>
            </a:r>
            <a:endParaRPr kumimoji="0" lang="en-US" altLang="zh-TW" sz="4000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endParaRPr kumimoji="0" lang="zh-TW" altLang="en-US" sz="400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endParaRPr kumimoji="0" lang="zh-TW" altLang="en-US" sz="2400" b="1">
              <a:solidFill>
                <a:srgbClr val="800000"/>
              </a:solidFill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2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76D149D-E7DB-4A53-BC4B-C199673124E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203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3.2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週期性離散時間訊號的表示法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2279651" y="2924175"/>
          <a:ext cx="18002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方程式" r:id="rId3" imgW="965200" imgH="203200" progId="Equation.3">
                  <p:embed/>
                </p:oleObj>
              </mc:Choice>
              <mc:Fallback>
                <p:oleObj name="方程式" r:id="rId3" imgW="965200" imgH="203200" progId="Equation.3">
                  <p:embed/>
                  <p:pic>
                    <p:nvPicPr>
                      <p:cNvPr id="819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2924175"/>
                        <a:ext cx="180022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1992314" y="2060576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週期性離散時間訊號，週期長度為 </a:t>
            </a:r>
            <a:endParaRPr lang="en-US" altLang="zh-TW" i="1"/>
          </a:p>
        </p:txBody>
      </p:sp>
      <p:sp>
        <p:nvSpPr>
          <p:cNvPr id="8206" name="Text Box 12"/>
          <p:cNvSpPr txBox="1">
            <a:spLocks noChangeArrowheads="1"/>
          </p:cNvSpPr>
          <p:nvPr/>
        </p:nvSpPr>
        <p:spPr bwMode="auto">
          <a:xfrm>
            <a:off x="2063751" y="3573463"/>
            <a:ext cx="187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基本角頻率</a:t>
            </a:r>
            <a:endParaRPr lang="en-US" altLang="zh-TW"/>
          </a:p>
        </p:txBody>
      </p:sp>
      <p:sp>
        <p:nvSpPr>
          <p:cNvPr id="8207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5" name="Object 13"/>
          <p:cNvGraphicFramePr>
            <a:graphicFrameLocks noChangeAspect="1"/>
          </p:cNvGraphicFramePr>
          <p:nvPr/>
        </p:nvGraphicFramePr>
        <p:xfrm>
          <a:off x="2063750" y="5084763"/>
          <a:ext cx="25781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方程式" r:id="rId5" imgW="1333440" imgH="342720" progId="Equation.3">
                  <p:embed/>
                </p:oleObj>
              </mc:Choice>
              <mc:Fallback>
                <p:oleObj name="方程式" r:id="rId5" imgW="1333440" imgH="342720" progId="Equation.3">
                  <p:embed/>
                  <p:pic>
                    <p:nvPicPr>
                      <p:cNvPr id="819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084763"/>
                        <a:ext cx="2578100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6" name="Object 15"/>
          <p:cNvGraphicFramePr>
            <a:graphicFrameLocks noChangeAspect="1"/>
          </p:cNvGraphicFramePr>
          <p:nvPr/>
        </p:nvGraphicFramePr>
        <p:xfrm>
          <a:off x="2424113" y="4076701"/>
          <a:ext cx="14398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方程式" r:id="rId7" imgW="800100" imgH="228600" progId="Equation.3">
                  <p:embed/>
                </p:oleObj>
              </mc:Choice>
              <mc:Fallback>
                <p:oleObj name="方程式" r:id="rId7" imgW="800100" imgH="228600" progId="Equation.3">
                  <p:embed/>
                  <p:pic>
                    <p:nvPicPr>
                      <p:cNvPr id="819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4076701"/>
                        <a:ext cx="1439862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Text Box 18"/>
          <p:cNvSpPr txBox="1">
            <a:spLocks noChangeArrowheads="1"/>
          </p:cNvSpPr>
          <p:nvPr/>
        </p:nvSpPr>
        <p:spPr bwMode="auto">
          <a:xfrm>
            <a:off x="2063751" y="4724400"/>
            <a:ext cx="208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定義一個函數</a:t>
            </a:r>
            <a:endParaRPr lang="en-US" altLang="zh-TW"/>
          </a:p>
        </p:txBody>
      </p:sp>
      <p:sp>
        <p:nvSpPr>
          <p:cNvPr id="8210" name="Rectangle 2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11" name="Text Box 22"/>
          <p:cNvSpPr txBox="1">
            <a:spLocks noChangeArrowheads="1"/>
          </p:cNvSpPr>
          <p:nvPr/>
        </p:nvSpPr>
        <p:spPr bwMode="auto">
          <a:xfrm>
            <a:off x="5735639" y="1916113"/>
            <a:ext cx="3641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函數            的特性</a:t>
            </a:r>
            <a:endParaRPr lang="en-US" altLang="zh-TW" b="1"/>
          </a:p>
        </p:txBody>
      </p:sp>
      <p:sp>
        <p:nvSpPr>
          <p:cNvPr id="8212" name="Text Box 23"/>
          <p:cNvSpPr txBox="1">
            <a:spLocks noChangeArrowheads="1"/>
          </p:cNvSpPr>
          <p:nvPr/>
        </p:nvSpPr>
        <p:spPr bwMode="auto">
          <a:xfrm>
            <a:off x="5735638" y="2349501"/>
            <a:ext cx="3960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(1)</a:t>
            </a:r>
            <a:r>
              <a:rPr lang="zh-TW" altLang="en-US"/>
              <a:t>週期長度為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/>
              <a:t> </a:t>
            </a:r>
            <a:r>
              <a:rPr lang="zh-TW" altLang="en-US"/>
              <a:t>的</a:t>
            </a:r>
            <a:r>
              <a:rPr lang="zh-TW" altLang="en-US" b="1"/>
              <a:t>週期性函數</a:t>
            </a:r>
            <a:endParaRPr lang="en-US" altLang="zh-TW" b="1"/>
          </a:p>
        </p:txBody>
      </p:sp>
      <p:sp>
        <p:nvSpPr>
          <p:cNvPr id="8213" name="Rectangle 2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7" name="Object 24"/>
          <p:cNvGraphicFramePr>
            <a:graphicFrameLocks noChangeAspect="1"/>
          </p:cNvGraphicFramePr>
          <p:nvPr/>
        </p:nvGraphicFramePr>
        <p:xfrm>
          <a:off x="6383339" y="2708276"/>
          <a:ext cx="3932237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方程式" r:id="rId9" imgW="2197080" imgH="711000" progId="Equation.3">
                  <p:embed/>
                </p:oleObj>
              </mc:Choice>
              <mc:Fallback>
                <p:oleObj name="方程式" r:id="rId9" imgW="2197080" imgH="711000" progId="Equation.3">
                  <p:embed/>
                  <p:pic>
                    <p:nvPicPr>
                      <p:cNvPr id="819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2708276"/>
                        <a:ext cx="3932237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4" name="Text Box 27"/>
          <p:cNvSpPr txBox="1">
            <a:spLocks noChangeArrowheads="1"/>
          </p:cNvSpPr>
          <p:nvPr/>
        </p:nvSpPr>
        <p:spPr bwMode="auto">
          <a:xfrm>
            <a:off x="5735638" y="3933826"/>
            <a:ext cx="400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(2)</a:t>
            </a:r>
            <a:r>
              <a:rPr lang="zh-TW" altLang="en-US"/>
              <a:t>在一個週期內的加總具有</a:t>
            </a:r>
            <a:r>
              <a:rPr lang="zh-TW" altLang="en-US" b="1"/>
              <a:t>正交性</a:t>
            </a:r>
            <a:r>
              <a:rPr lang="en-US" altLang="zh-TW" b="1"/>
              <a:t>(orthogonality)</a:t>
            </a:r>
          </a:p>
        </p:txBody>
      </p:sp>
      <p:sp>
        <p:nvSpPr>
          <p:cNvPr id="8215" name="Rectangle 29"/>
          <p:cNvSpPr>
            <a:spLocks noChangeArrowheads="1"/>
          </p:cNvSpPr>
          <p:nvPr/>
        </p:nvSpPr>
        <p:spPr bwMode="auto">
          <a:xfrm>
            <a:off x="1524001" y="2757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8" name="Object 28"/>
          <p:cNvGraphicFramePr>
            <a:graphicFrameLocks noChangeAspect="1"/>
          </p:cNvGraphicFramePr>
          <p:nvPr/>
        </p:nvGraphicFramePr>
        <p:xfrm>
          <a:off x="5095876" y="4786313"/>
          <a:ext cx="5262563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11" imgW="3149280" imgH="939600" progId="Equation.3">
                  <p:embed/>
                </p:oleObj>
              </mc:Choice>
              <mc:Fallback>
                <p:oleObj name="Equation" r:id="rId11" imgW="3149280" imgH="939600" progId="Equation.3">
                  <p:embed/>
                  <p:pic>
                    <p:nvPicPr>
                      <p:cNvPr id="819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6" y="4786313"/>
                        <a:ext cx="5262563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6" name="Rectangle 3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9" name="Object 31"/>
          <p:cNvGraphicFramePr>
            <a:graphicFrameLocks noChangeAspect="1"/>
          </p:cNvGraphicFramePr>
          <p:nvPr/>
        </p:nvGraphicFramePr>
        <p:xfrm>
          <a:off x="3216275" y="2420939"/>
          <a:ext cx="3571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13" imgW="177492" imgH="177492" progId="Equation.3">
                  <p:embed/>
                </p:oleObj>
              </mc:Choice>
              <mc:Fallback>
                <p:oleObj name="Equation" r:id="rId13" imgW="177492" imgH="177492" progId="Equation.3">
                  <p:embed/>
                  <p:pic>
                    <p:nvPicPr>
                      <p:cNvPr id="819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2420939"/>
                        <a:ext cx="35718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33"/>
          <p:cNvGraphicFramePr>
            <a:graphicFrameLocks noChangeAspect="1"/>
          </p:cNvGraphicFramePr>
          <p:nvPr/>
        </p:nvGraphicFramePr>
        <p:xfrm>
          <a:off x="6383338" y="1916113"/>
          <a:ext cx="6969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方程式" r:id="rId15" imgW="368280" imgH="228600" progId="Equation.3">
                  <p:embed/>
                </p:oleObj>
              </mc:Choice>
              <mc:Fallback>
                <p:oleObj name="方程式" r:id="rId15" imgW="368280" imgH="228600" progId="Equation.3">
                  <p:embed/>
                  <p:pic>
                    <p:nvPicPr>
                      <p:cNvPr id="820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1916113"/>
                        <a:ext cx="6969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933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310D698-89EA-4A93-9E2A-4C1C69CD898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9336" name="Text Box 4"/>
          <p:cNvSpPr txBox="1">
            <a:spLocks noChangeArrowheads="1"/>
          </p:cNvSpPr>
          <p:nvPr/>
        </p:nvSpPr>
        <p:spPr bwMode="auto">
          <a:xfrm>
            <a:off x="2063750" y="2205038"/>
            <a:ext cx="4603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(7)</a:t>
            </a:r>
            <a:r>
              <a:rPr lang="zh-TW" altLang="en-US" b="1"/>
              <a:t>對時間的差分</a:t>
            </a:r>
            <a:r>
              <a:rPr lang="en-US" altLang="zh-TW" b="1"/>
              <a:t>(Difference in time)</a:t>
            </a:r>
          </a:p>
        </p:txBody>
      </p:sp>
      <p:sp>
        <p:nvSpPr>
          <p:cNvPr id="99337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9330" name="Object 5"/>
          <p:cNvGraphicFramePr>
            <a:graphicFrameLocks noChangeAspect="1"/>
          </p:cNvGraphicFramePr>
          <p:nvPr/>
        </p:nvGraphicFramePr>
        <p:xfrm>
          <a:off x="2208213" y="2708276"/>
          <a:ext cx="2633662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2" name="方程式" r:id="rId3" imgW="1409400" imgH="660240" progId="Equation.3">
                  <p:embed/>
                </p:oleObj>
              </mc:Choice>
              <mc:Fallback>
                <p:oleObj name="方程式" r:id="rId3" imgW="1409400" imgH="660240" progId="Equation.3">
                  <p:embed/>
                  <p:pic>
                    <p:nvPicPr>
                      <p:cNvPr id="993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708276"/>
                        <a:ext cx="2633662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8" name="Rectangle 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9331" name="Object 7"/>
          <p:cNvGraphicFramePr>
            <a:graphicFrameLocks noChangeAspect="1"/>
          </p:cNvGraphicFramePr>
          <p:nvPr/>
        </p:nvGraphicFramePr>
        <p:xfrm>
          <a:off x="2208214" y="4005263"/>
          <a:ext cx="35274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3" name="方程式" r:id="rId5" imgW="1727200" imgH="431800" progId="Equation.3">
                  <p:embed/>
                </p:oleObj>
              </mc:Choice>
              <mc:Fallback>
                <p:oleObj name="方程式" r:id="rId5" imgW="1727200" imgH="431800" progId="Equation.3">
                  <p:embed/>
                  <p:pic>
                    <p:nvPicPr>
                      <p:cNvPr id="993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005263"/>
                        <a:ext cx="3527425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9" name="Rectangle 12"/>
          <p:cNvSpPr>
            <a:spLocks noChangeArrowheads="1"/>
          </p:cNvSpPr>
          <p:nvPr/>
        </p:nvSpPr>
        <p:spPr bwMode="auto">
          <a:xfrm>
            <a:off x="1524001" y="30384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9332" name="Object 11"/>
          <p:cNvGraphicFramePr>
            <a:graphicFrameLocks noChangeAspect="1"/>
          </p:cNvGraphicFramePr>
          <p:nvPr/>
        </p:nvGraphicFramePr>
        <p:xfrm>
          <a:off x="6600825" y="2852738"/>
          <a:ext cx="35115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4" name="方程式" r:id="rId7" imgW="1866600" imgH="660240" progId="Equation.3">
                  <p:embed/>
                </p:oleObj>
              </mc:Choice>
              <mc:Fallback>
                <p:oleObj name="方程式" r:id="rId7" imgW="1866600" imgH="660240" progId="Equation.3">
                  <p:embed/>
                  <p:pic>
                    <p:nvPicPr>
                      <p:cNvPr id="9933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2852738"/>
                        <a:ext cx="3511550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3" name="Object 14"/>
          <p:cNvGraphicFramePr>
            <a:graphicFrameLocks noChangeAspect="1"/>
          </p:cNvGraphicFramePr>
          <p:nvPr/>
        </p:nvGraphicFramePr>
        <p:xfrm>
          <a:off x="3071813" y="5661026"/>
          <a:ext cx="54721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5" name="方程式" r:id="rId9" imgW="2540000" imgH="317500" progId="Equation.3">
                  <p:embed/>
                </p:oleObj>
              </mc:Choice>
              <mc:Fallback>
                <p:oleObj name="方程式" r:id="rId9" imgW="2540000" imgH="317500" progId="Equation.3">
                  <p:embed/>
                  <p:pic>
                    <p:nvPicPr>
                      <p:cNvPr id="9933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5661026"/>
                        <a:ext cx="5472112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036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7174A3D-3909-454D-B934-60F7202B8F1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0362" name="Text Box 4"/>
          <p:cNvSpPr txBox="1">
            <a:spLocks noChangeArrowheads="1"/>
          </p:cNvSpPr>
          <p:nvPr/>
        </p:nvSpPr>
        <p:spPr bwMode="auto">
          <a:xfrm>
            <a:off x="1992313" y="2133600"/>
            <a:ext cx="3598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3.19  </a:t>
            </a:r>
            <a:r>
              <a:rPr lang="zh-TW" altLang="zh-TW"/>
              <a:t>對時間的差分</a:t>
            </a:r>
            <a:endParaRPr lang="en-US" altLang="zh-TW" b="1"/>
          </a:p>
        </p:txBody>
      </p:sp>
      <p:sp>
        <p:nvSpPr>
          <p:cNvPr id="100363" name="Rectangle 6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0354" name="Object 5"/>
          <p:cNvGraphicFramePr>
            <a:graphicFrameLocks noChangeAspect="1"/>
          </p:cNvGraphicFramePr>
          <p:nvPr/>
        </p:nvGraphicFramePr>
        <p:xfrm>
          <a:off x="2063751" y="3141663"/>
          <a:ext cx="18716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2" name="方程式" r:id="rId3" imgW="1016000" imgH="393700" progId="Equation.3">
                  <p:embed/>
                </p:oleObj>
              </mc:Choice>
              <mc:Fallback>
                <p:oleObj name="方程式" r:id="rId3" imgW="1016000" imgH="393700" progId="Equation.3">
                  <p:embed/>
                  <p:pic>
                    <p:nvPicPr>
                      <p:cNvPr id="1003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3141663"/>
                        <a:ext cx="1871663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4" name="Rectangle 10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0355" name="Object 9"/>
          <p:cNvGraphicFramePr>
            <a:graphicFrameLocks noChangeAspect="1"/>
          </p:cNvGraphicFramePr>
          <p:nvPr/>
        </p:nvGraphicFramePr>
        <p:xfrm>
          <a:off x="2135188" y="4076701"/>
          <a:ext cx="215900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3" name="方程式" r:id="rId5" imgW="1180800" imgH="634680" progId="Equation.3">
                  <p:embed/>
                </p:oleObj>
              </mc:Choice>
              <mc:Fallback>
                <p:oleObj name="方程式" r:id="rId5" imgW="1180800" imgH="634680" progId="Equation.3">
                  <p:embed/>
                  <p:pic>
                    <p:nvPicPr>
                      <p:cNvPr id="10035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076701"/>
                        <a:ext cx="2159000" cy="1160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5" name="Rectangle 14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0366" name="Rectangle 16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0356" name="Object 15"/>
          <p:cNvGraphicFramePr>
            <a:graphicFrameLocks noChangeAspect="1"/>
          </p:cNvGraphicFramePr>
          <p:nvPr/>
        </p:nvGraphicFramePr>
        <p:xfrm>
          <a:off x="2063750" y="5445126"/>
          <a:ext cx="20526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4" name="方程式" r:id="rId7" imgW="1155600" imgH="203040" progId="Equation.3">
                  <p:embed/>
                </p:oleObj>
              </mc:Choice>
              <mc:Fallback>
                <p:oleObj name="方程式" r:id="rId7" imgW="1155600" imgH="203040" progId="Equation.3">
                  <p:embed/>
                  <p:pic>
                    <p:nvPicPr>
                      <p:cNvPr id="10035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445126"/>
                        <a:ext cx="2052638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7" name="Rectangle 18"/>
          <p:cNvSpPr>
            <a:spLocks noChangeArrowheads="1"/>
          </p:cNvSpPr>
          <p:nvPr/>
        </p:nvSpPr>
        <p:spPr bwMode="auto">
          <a:xfrm>
            <a:off x="1524001" y="30241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0368" name="Rectangle 20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0369" name="Rectangle 22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0370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0357" name="Object 18"/>
          <p:cNvGraphicFramePr>
            <a:graphicFrameLocks noChangeAspect="1"/>
          </p:cNvGraphicFramePr>
          <p:nvPr/>
        </p:nvGraphicFramePr>
        <p:xfrm>
          <a:off x="5453064" y="1785938"/>
          <a:ext cx="405923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5" name="方程式" r:id="rId9" imgW="2654300" imgH="711200" progId="Equation.3">
                  <p:embed/>
                </p:oleObj>
              </mc:Choice>
              <mc:Fallback>
                <p:oleObj name="方程式" r:id="rId9" imgW="2654300" imgH="711200" progId="Equation.3">
                  <p:embed/>
                  <p:pic>
                    <p:nvPicPr>
                      <p:cNvPr id="10035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4" y="1785938"/>
                        <a:ext cx="4059237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1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0358" name="Object 20"/>
          <p:cNvGraphicFramePr>
            <a:graphicFrameLocks noChangeAspect="1"/>
          </p:cNvGraphicFramePr>
          <p:nvPr/>
        </p:nvGraphicFramePr>
        <p:xfrm>
          <a:off x="5453064" y="2928938"/>
          <a:ext cx="4643437" cy="192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6" name="方程式" r:id="rId11" imgW="2895600" imgH="1219200" progId="Equation.3">
                  <p:embed/>
                </p:oleObj>
              </mc:Choice>
              <mc:Fallback>
                <p:oleObj name="方程式" r:id="rId11" imgW="2895600" imgH="1219200" progId="Equation.3">
                  <p:embed/>
                  <p:pic>
                    <p:nvPicPr>
                      <p:cNvPr id="10035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4" y="2928938"/>
                        <a:ext cx="4643437" cy="192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2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0359" name="Object 22"/>
          <p:cNvGraphicFramePr>
            <a:graphicFrameLocks noChangeAspect="1"/>
          </p:cNvGraphicFramePr>
          <p:nvPr/>
        </p:nvGraphicFramePr>
        <p:xfrm>
          <a:off x="4238626" y="4857751"/>
          <a:ext cx="5002213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7" name="方程式" r:id="rId13" imgW="3657600" imgH="1219200" progId="Equation.3">
                  <p:embed/>
                </p:oleObj>
              </mc:Choice>
              <mc:Fallback>
                <p:oleObj name="方程式" r:id="rId13" imgW="3657600" imgH="1219200" progId="Equation.3">
                  <p:embed/>
                  <p:pic>
                    <p:nvPicPr>
                      <p:cNvPr id="10035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26" y="4857751"/>
                        <a:ext cx="5002213" cy="164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13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6709281-626B-461C-8C8C-806118512E5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1387" name="Text Box 4"/>
          <p:cNvSpPr txBox="1">
            <a:spLocks noChangeArrowheads="1"/>
          </p:cNvSpPr>
          <p:nvPr/>
        </p:nvSpPr>
        <p:spPr bwMode="auto">
          <a:xfrm>
            <a:off x="1992314" y="2133600"/>
            <a:ext cx="417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(8)</a:t>
            </a:r>
            <a:r>
              <a:rPr lang="zh-TW" altLang="en-US" b="1"/>
              <a:t>時間比例調整</a:t>
            </a:r>
            <a:r>
              <a:rPr lang="en-US" altLang="zh-TW" b="1"/>
              <a:t>(Time Scaling)</a:t>
            </a:r>
          </a:p>
        </p:txBody>
      </p:sp>
      <p:sp>
        <p:nvSpPr>
          <p:cNvPr id="101388" name="Rectangle 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1378" name="Object 5"/>
          <p:cNvGraphicFramePr>
            <a:graphicFrameLocks noChangeAspect="1"/>
          </p:cNvGraphicFramePr>
          <p:nvPr/>
        </p:nvGraphicFramePr>
        <p:xfrm>
          <a:off x="1919288" y="3213101"/>
          <a:ext cx="4443412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9" name="方程式" r:id="rId3" imgW="2361960" imgH="711000" progId="Equation.3">
                  <p:embed/>
                </p:oleObj>
              </mc:Choice>
              <mc:Fallback>
                <p:oleObj name="方程式" r:id="rId3" imgW="2361960" imgH="711000" progId="Equation.3">
                  <p:embed/>
                  <p:pic>
                    <p:nvPicPr>
                      <p:cNvPr id="10137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213101"/>
                        <a:ext cx="4443412" cy="1338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9" name="Rectangle 8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1379" name="Object 7"/>
          <p:cNvGraphicFramePr>
            <a:graphicFrameLocks noChangeAspect="1"/>
          </p:cNvGraphicFramePr>
          <p:nvPr/>
        </p:nvGraphicFramePr>
        <p:xfrm>
          <a:off x="2063751" y="4724400"/>
          <a:ext cx="22320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0" name="方程式" r:id="rId5" imgW="1104900" imgH="419100" progId="Equation.3">
                  <p:embed/>
                </p:oleObj>
              </mc:Choice>
              <mc:Fallback>
                <p:oleObj name="方程式" r:id="rId5" imgW="1104900" imgH="419100" progId="Equation.3">
                  <p:embed/>
                  <p:pic>
                    <p:nvPicPr>
                      <p:cNvPr id="1013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4724400"/>
                        <a:ext cx="2232025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0" name="Rectangle 10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1380" name="Object 9"/>
          <p:cNvGraphicFramePr>
            <a:graphicFrameLocks noChangeAspect="1"/>
          </p:cNvGraphicFramePr>
          <p:nvPr/>
        </p:nvGraphicFramePr>
        <p:xfrm>
          <a:off x="1992313" y="2565400"/>
          <a:ext cx="39608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1" name="方程式" r:id="rId7" imgW="2209800" imgH="330200" progId="Equation.3">
                  <p:embed/>
                </p:oleObj>
              </mc:Choice>
              <mc:Fallback>
                <p:oleObj name="方程式" r:id="rId7" imgW="2209800" imgH="330200" progId="Equation.3">
                  <p:embed/>
                  <p:pic>
                    <p:nvPicPr>
                      <p:cNvPr id="10138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565400"/>
                        <a:ext cx="3960812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1" name="Rectangle 14"/>
          <p:cNvSpPr>
            <a:spLocks noChangeArrowheads="1"/>
          </p:cNvSpPr>
          <p:nvPr/>
        </p:nvSpPr>
        <p:spPr bwMode="auto">
          <a:xfrm>
            <a:off x="1524001" y="2747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1381" name="Object 15"/>
          <p:cNvGraphicFramePr>
            <a:graphicFrameLocks noChangeAspect="1"/>
          </p:cNvGraphicFramePr>
          <p:nvPr/>
        </p:nvGraphicFramePr>
        <p:xfrm>
          <a:off x="3071814" y="5734050"/>
          <a:ext cx="5113337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2" name="方程式" r:id="rId9" imgW="2590800" imgH="419100" progId="Equation.3">
                  <p:embed/>
                </p:oleObj>
              </mc:Choice>
              <mc:Fallback>
                <p:oleObj name="方程式" r:id="rId9" imgW="2590800" imgH="419100" progId="Equation.3">
                  <p:embed/>
                  <p:pic>
                    <p:nvPicPr>
                      <p:cNvPr id="10138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5734050"/>
                        <a:ext cx="5113337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18"/>
          <p:cNvGraphicFramePr>
            <a:graphicFrameLocks noChangeAspect="1"/>
          </p:cNvGraphicFramePr>
          <p:nvPr/>
        </p:nvGraphicFramePr>
        <p:xfrm>
          <a:off x="6743700" y="1844675"/>
          <a:ext cx="3024188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3" name="方程式" r:id="rId11" imgW="1765080" imgH="965160" progId="Equation.3">
                  <p:embed/>
                </p:oleObj>
              </mc:Choice>
              <mc:Fallback>
                <p:oleObj name="方程式" r:id="rId11" imgW="1765080" imgH="965160" progId="Equation.3">
                  <p:embed/>
                  <p:pic>
                    <p:nvPicPr>
                      <p:cNvPr id="1013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1844675"/>
                        <a:ext cx="3024188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3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1383" name="Object 20"/>
          <p:cNvGraphicFramePr>
            <a:graphicFrameLocks noChangeAspect="1"/>
          </p:cNvGraphicFramePr>
          <p:nvPr/>
        </p:nvGraphicFramePr>
        <p:xfrm>
          <a:off x="6816725" y="3644900"/>
          <a:ext cx="8636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4" name="方程式" r:id="rId13" imgW="469696" imgH="165028" progId="Equation.3">
                  <p:embed/>
                </p:oleObj>
              </mc:Choice>
              <mc:Fallback>
                <p:oleObj name="方程式" r:id="rId13" imgW="469696" imgH="165028" progId="Equation.3">
                  <p:embed/>
                  <p:pic>
                    <p:nvPicPr>
                      <p:cNvPr id="10138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3644900"/>
                        <a:ext cx="863600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4" name="Object 22"/>
          <p:cNvGraphicFramePr>
            <a:graphicFrameLocks noChangeAspect="1"/>
          </p:cNvGraphicFramePr>
          <p:nvPr/>
        </p:nvGraphicFramePr>
        <p:xfrm>
          <a:off x="6743701" y="3933825"/>
          <a:ext cx="3514725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5" name="方程式" r:id="rId15" imgW="2133360" imgH="939600" progId="Equation.3">
                  <p:embed/>
                </p:oleObj>
              </mc:Choice>
              <mc:Fallback>
                <p:oleObj name="方程式" r:id="rId15" imgW="2133360" imgH="939600" progId="Equation.3">
                  <p:embed/>
                  <p:pic>
                    <p:nvPicPr>
                      <p:cNvPr id="10138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1" y="3933825"/>
                        <a:ext cx="3514725" cy="153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240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2136959-200C-42D6-8AEC-4904C179374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2410" name="文字方塊 3"/>
          <p:cNvSpPr txBox="1">
            <a:spLocks noChangeArrowheads="1"/>
          </p:cNvSpPr>
          <p:nvPr/>
        </p:nvSpPr>
        <p:spPr bwMode="auto">
          <a:xfrm>
            <a:off x="2063750" y="2133600"/>
            <a:ext cx="5545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3.20  </a:t>
            </a:r>
            <a:r>
              <a:rPr lang="zh-TW" altLang="zh-TW"/>
              <a:t>週期性訊號的時間比例調整</a:t>
            </a:r>
            <a:endParaRPr lang="zh-TW" altLang="en-US"/>
          </a:p>
        </p:txBody>
      </p:sp>
      <p:sp>
        <p:nvSpPr>
          <p:cNvPr id="102411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02" name="Object 1"/>
          <p:cNvGraphicFramePr>
            <a:graphicFrameLocks noChangeAspect="1"/>
          </p:cNvGraphicFramePr>
          <p:nvPr/>
        </p:nvGraphicFramePr>
        <p:xfrm>
          <a:off x="2135189" y="2636839"/>
          <a:ext cx="30194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0" name="方程式" r:id="rId3" imgW="1548728" imgH="393529" progId="Equation.3">
                  <p:embed/>
                </p:oleObj>
              </mc:Choice>
              <mc:Fallback>
                <p:oleObj name="方程式" r:id="rId3" imgW="1548728" imgH="393529" progId="Equation.3">
                  <p:embed/>
                  <p:pic>
                    <p:nvPicPr>
                      <p:cNvPr id="10240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636839"/>
                        <a:ext cx="301942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2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2135188" y="3429001"/>
          <a:ext cx="70723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1" name="方程式" r:id="rId5" imgW="3543300" imgH="393700" progId="Equation.3">
                  <p:embed/>
                </p:oleObj>
              </mc:Choice>
              <mc:Fallback>
                <p:oleObj name="方程式" r:id="rId5" imgW="3543300" imgH="393700" progId="Equation.3">
                  <p:embed/>
                  <p:pic>
                    <p:nvPicPr>
                      <p:cNvPr id="102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429001"/>
                        <a:ext cx="7072312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3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04" name="Object 5"/>
          <p:cNvGraphicFramePr>
            <a:graphicFrameLocks noChangeAspect="1"/>
          </p:cNvGraphicFramePr>
          <p:nvPr/>
        </p:nvGraphicFramePr>
        <p:xfrm>
          <a:off x="6383338" y="2636839"/>
          <a:ext cx="35544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2" name="方程式" r:id="rId7" imgW="1841500" imgH="393700" progId="Equation.3">
                  <p:embed/>
                </p:oleObj>
              </mc:Choice>
              <mc:Fallback>
                <p:oleObj name="方程式" r:id="rId7" imgW="1841500" imgH="393700" progId="Equation.3">
                  <p:embed/>
                  <p:pic>
                    <p:nvPicPr>
                      <p:cNvPr id="1024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2636839"/>
                        <a:ext cx="3554412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4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05" name="Object 7"/>
          <p:cNvGraphicFramePr>
            <a:graphicFrameLocks noChangeAspect="1"/>
          </p:cNvGraphicFramePr>
          <p:nvPr/>
        </p:nvGraphicFramePr>
        <p:xfrm>
          <a:off x="2135188" y="4292600"/>
          <a:ext cx="606266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3" name="方程式" r:id="rId9" imgW="3111480" imgH="444240" progId="Equation.3">
                  <p:embed/>
                </p:oleObj>
              </mc:Choice>
              <mc:Fallback>
                <p:oleObj name="方程式" r:id="rId9" imgW="3111480" imgH="444240" progId="Equation.3">
                  <p:embed/>
                  <p:pic>
                    <p:nvPicPr>
                      <p:cNvPr id="10240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292600"/>
                        <a:ext cx="6062662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5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06" name="Object 9"/>
          <p:cNvGraphicFramePr>
            <a:graphicFrameLocks noChangeAspect="1"/>
          </p:cNvGraphicFramePr>
          <p:nvPr/>
        </p:nvGraphicFramePr>
        <p:xfrm>
          <a:off x="2208214" y="5229226"/>
          <a:ext cx="431958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4" name="方程式" r:id="rId11" imgW="2362200" imgH="457200" progId="Equation.3">
                  <p:embed/>
                </p:oleObj>
              </mc:Choice>
              <mc:Fallback>
                <p:oleObj name="方程式" r:id="rId11" imgW="2362200" imgH="457200" progId="Equation.3">
                  <p:embed/>
                  <p:pic>
                    <p:nvPicPr>
                      <p:cNvPr id="10240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5229226"/>
                        <a:ext cx="4319587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6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07" name="Object 11"/>
          <p:cNvGraphicFramePr>
            <a:graphicFrameLocks noChangeAspect="1"/>
          </p:cNvGraphicFramePr>
          <p:nvPr/>
        </p:nvGraphicFramePr>
        <p:xfrm>
          <a:off x="6959600" y="5300664"/>
          <a:ext cx="329723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5" name="方程式" r:id="rId13" imgW="1892300" imgH="393700" progId="Equation.3">
                  <p:embed/>
                </p:oleObj>
              </mc:Choice>
              <mc:Fallback>
                <p:oleObj name="方程式" r:id="rId13" imgW="1892300" imgH="393700" progId="Equation.3">
                  <p:embed/>
                  <p:pic>
                    <p:nvPicPr>
                      <p:cNvPr id="1024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5300664"/>
                        <a:ext cx="3297238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343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3E46CC4-B93F-44BC-B50C-5F651449531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3432" name="Text Box 4"/>
          <p:cNvSpPr txBox="1">
            <a:spLocks noChangeArrowheads="1"/>
          </p:cNvSpPr>
          <p:nvPr/>
        </p:nvSpPr>
        <p:spPr bwMode="auto">
          <a:xfrm>
            <a:off x="1992313" y="2133600"/>
            <a:ext cx="5103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(9)</a:t>
            </a:r>
            <a:r>
              <a:rPr lang="zh-TW" altLang="en-US" b="1"/>
              <a:t>帕沙夫關係式</a:t>
            </a:r>
            <a:r>
              <a:rPr lang="en-US" altLang="zh-TW" b="1"/>
              <a:t>(Parseval relationship)</a:t>
            </a:r>
          </a:p>
        </p:txBody>
      </p:sp>
      <p:sp>
        <p:nvSpPr>
          <p:cNvPr id="103433" name="Rectangle 7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426" name="Object 6"/>
          <p:cNvGraphicFramePr>
            <a:graphicFrameLocks noChangeAspect="1"/>
          </p:cNvGraphicFramePr>
          <p:nvPr/>
        </p:nvGraphicFramePr>
        <p:xfrm>
          <a:off x="2135189" y="2682876"/>
          <a:ext cx="2808287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8" name="方程式" r:id="rId3" imgW="1333500" imgH="457200" progId="Equation.3">
                  <p:embed/>
                </p:oleObj>
              </mc:Choice>
              <mc:Fallback>
                <p:oleObj name="方程式" r:id="rId3" imgW="1333500" imgH="457200" progId="Equation.3">
                  <p:embed/>
                  <p:pic>
                    <p:nvPicPr>
                      <p:cNvPr id="1034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682876"/>
                        <a:ext cx="2808287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4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427" name="Object 10"/>
          <p:cNvGraphicFramePr>
            <a:graphicFrameLocks noChangeAspect="1"/>
          </p:cNvGraphicFramePr>
          <p:nvPr/>
        </p:nvGraphicFramePr>
        <p:xfrm>
          <a:off x="2063750" y="3644900"/>
          <a:ext cx="353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9" name="方程式" r:id="rId5" imgW="1625600" imgH="457200" progId="Equation.3">
                  <p:embed/>
                </p:oleObj>
              </mc:Choice>
              <mc:Fallback>
                <p:oleObj name="方程式" r:id="rId5" imgW="1625600" imgH="457200" progId="Equation.3">
                  <p:embed/>
                  <p:pic>
                    <p:nvPicPr>
                      <p:cNvPr id="1034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644900"/>
                        <a:ext cx="3530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5" name="Rectangle 1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428" name="Object 12"/>
          <p:cNvGraphicFramePr>
            <a:graphicFrameLocks noChangeAspect="1"/>
          </p:cNvGraphicFramePr>
          <p:nvPr/>
        </p:nvGraphicFramePr>
        <p:xfrm>
          <a:off x="1881189" y="4643439"/>
          <a:ext cx="46259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0" name="Equation" r:id="rId7" imgW="2336760" imgH="431640" progId="Equation.3">
                  <p:embed/>
                </p:oleObj>
              </mc:Choice>
              <mc:Fallback>
                <p:oleObj name="Equation" r:id="rId7" imgW="2336760" imgH="431640" progId="Equation.3">
                  <p:embed/>
                  <p:pic>
                    <p:nvPicPr>
                      <p:cNvPr id="1034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9" y="4643439"/>
                        <a:ext cx="4625975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6" name="Rectangle 16"/>
          <p:cNvSpPr>
            <a:spLocks noChangeArrowheads="1"/>
          </p:cNvSpPr>
          <p:nvPr/>
        </p:nvSpPr>
        <p:spPr bwMode="auto">
          <a:xfrm>
            <a:off x="1524001" y="27765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429" name="Object 15"/>
          <p:cNvGraphicFramePr>
            <a:graphicFrameLocks noChangeAspect="1"/>
          </p:cNvGraphicFramePr>
          <p:nvPr/>
        </p:nvGraphicFramePr>
        <p:xfrm>
          <a:off x="6383338" y="2708275"/>
          <a:ext cx="4038600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1" name="方程式" r:id="rId9" imgW="2184120" imgH="1358640" progId="Equation.3">
                  <p:embed/>
                </p:oleObj>
              </mc:Choice>
              <mc:Fallback>
                <p:oleObj name="方程式" r:id="rId9" imgW="2184120" imgH="1358640" progId="Equation.3">
                  <p:embed/>
                  <p:pic>
                    <p:nvPicPr>
                      <p:cNvPr id="10342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2708275"/>
                        <a:ext cx="4038600" cy="252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7" name="文字方塊 10"/>
          <p:cNvSpPr txBox="1">
            <a:spLocks noChangeArrowheads="1"/>
          </p:cNvSpPr>
          <p:nvPr/>
        </p:nvSpPr>
        <p:spPr bwMode="auto">
          <a:xfrm>
            <a:off x="2024064" y="5786438"/>
            <a:ext cx="8358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在時域中計算的訊號平均功率等於在頻域中計算傅立葉</a:t>
            </a:r>
            <a:r>
              <a:rPr lang="zh-TW" altLang="en-US"/>
              <a:t>級數係數</a:t>
            </a:r>
            <a:r>
              <a:rPr lang="zh-TW" altLang="zh-TW"/>
              <a:t>的均</a:t>
            </a:r>
            <a:r>
              <a:rPr lang="zh-TW" altLang="en-US"/>
              <a:t>方值</a:t>
            </a:r>
            <a:r>
              <a:rPr lang="zh-TW" altLang="zh-TW"/>
              <a:t>。</a:t>
            </a:r>
            <a:endParaRPr lang="zh-TW" alt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445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9044FD7-BEA2-4B96-8608-273D51AD392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4456" name="Text Box 4"/>
          <p:cNvSpPr txBox="1">
            <a:spLocks noChangeArrowheads="1"/>
          </p:cNvSpPr>
          <p:nvPr/>
        </p:nvSpPr>
        <p:spPr bwMode="auto">
          <a:xfrm>
            <a:off x="1919288" y="2133600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3.21  </a:t>
            </a:r>
            <a:r>
              <a:rPr lang="zh-TW" altLang="en-US"/>
              <a:t>訊號功率的計算</a:t>
            </a:r>
            <a:endParaRPr lang="en-US" altLang="zh-TW" b="1"/>
          </a:p>
        </p:txBody>
      </p:sp>
      <p:sp>
        <p:nvSpPr>
          <p:cNvPr id="104457" name="Rectangle 6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4450" name="Object 5"/>
          <p:cNvGraphicFramePr>
            <a:graphicFrameLocks noChangeAspect="1"/>
          </p:cNvGraphicFramePr>
          <p:nvPr/>
        </p:nvGraphicFramePr>
        <p:xfrm>
          <a:off x="2135188" y="2565401"/>
          <a:ext cx="18732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2" name="方程式" r:id="rId3" imgW="939392" imgH="393529" progId="Equation.3">
                  <p:embed/>
                </p:oleObj>
              </mc:Choice>
              <mc:Fallback>
                <p:oleObj name="方程式" r:id="rId3" imgW="939392" imgH="393529" progId="Equation.3">
                  <p:embed/>
                  <p:pic>
                    <p:nvPicPr>
                      <p:cNvPr id="1044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565401"/>
                        <a:ext cx="1873250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8" name="Rectangle 8"/>
          <p:cNvSpPr>
            <a:spLocks noChangeArrowheads="1"/>
          </p:cNvSpPr>
          <p:nvPr/>
        </p:nvSpPr>
        <p:spPr bwMode="auto">
          <a:xfrm>
            <a:off x="1524001" y="30241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59" name="Rectangle 10"/>
          <p:cNvSpPr>
            <a:spLocks noChangeArrowheads="1"/>
          </p:cNvSpPr>
          <p:nvPr/>
        </p:nvSpPr>
        <p:spPr bwMode="auto">
          <a:xfrm>
            <a:off x="1524001" y="2605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4451" name="Object 9"/>
          <p:cNvGraphicFramePr>
            <a:graphicFrameLocks noChangeAspect="1"/>
          </p:cNvGraphicFramePr>
          <p:nvPr/>
        </p:nvGraphicFramePr>
        <p:xfrm>
          <a:off x="6167439" y="2276476"/>
          <a:ext cx="4103687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3" name="方程式" r:id="rId5" imgW="2387520" imgH="1650960" progId="Equation.3">
                  <p:embed/>
                </p:oleObj>
              </mc:Choice>
              <mc:Fallback>
                <p:oleObj name="方程式" r:id="rId5" imgW="2387520" imgH="1650960" progId="Equation.3">
                  <p:embed/>
                  <p:pic>
                    <p:nvPicPr>
                      <p:cNvPr id="10445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2276476"/>
                        <a:ext cx="4103687" cy="284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4452" name="Object 11"/>
          <p:cNvGraphicFramePr>
            <a:graphicFrameLocks noChangeAspect="1"/>
          </p:cNvGraphicFramePr>
          <p:nvPr/>
        </p:nvGraphicFramePr>
        <p:xfrm>
          <a:off x="2063750" y="4652964"/>
          <a:ext cx="3468688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4" name="方程式" r:id="rId7" imgW="1790640" imgH="838080" progId="Equation.3">
                  <p:embed/>
                </p:oleObj>
              </mc:Choice>
              <mc:Fallback>
                <p:oleObj name="方程式" r:id="rId7" imgW="1790640" imgH="838080" progId="Equation.3">
                  <p:embed/>
                  <p:pic>
                    <p:nvPicPr>
                      <p:cNvPr id="10445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652964"/>
                        <a:ext cx="3468688" cy="161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1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4453" name="Object 13"/>
          <p:cNvGraphicFramePr>
            <a:graphicFrameLocks noChangeAspect="1"/>
          </p:cNvGraphicFramePr>
          <p:nvPr/>
        </p:nvGraphicFramePr>
        <p:xfrm>
          <a:off x="1738314" y="3429000"/>
          <a:ext cx="44291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5" name="方程式" r:id="rId9" imgW="2654300" imgH="711200" progId="Equation.3">
                  <p:embed/>
                </p:oleObj>
              </mc:Choice>
              <mc:Fallback>
                <p:oleObj name="方程式" r:id="rId9" imgW="2654300" imgH="711200" progId="Equation.3">
                  <p:embed/>
                  <p:pic>
                    <p:nvPicPr>
                      <p:cNvPr id="1044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4" y="3429000"/>
                        <a:ext cx="4429125" cy="116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548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2BA9F18-C323-47DF-AB62-AD54AE0EDBA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548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3.7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連續時間傅立葉級數的特性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5482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5474" name="Object 5"/>
          <p:cNvGraphicFramePr>
            <a:graphicFrameLocks noChangeAspect="1"/>
          </p:cNvGraphicFramePr>
          <p:nvPr/>
        </p:nvGraphicFramePr>
        <p:xfrm>
          <a:off x="2135189" y="2636838"/>
          <a:ext cx="356393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9" name="方程式" r:id="rId3" imgW="1739900" imgH="431800" progId="Equation.3">
                  <p:embed/>
                </p:oleObj>
              </mc:Choice>
              <mc:Fallback>
                <p:oleObj name="方程式" r:id="rId3" imgW="1739900" imgH="431800" progId="Equation.3">
                  <p:embed/>
                  <p:pic>
                    <p:nvPicPr>
                      <p:cNvPr id="1054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636838"/>
                        <a:ext cx="3563937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3" name="Text Box 7"/>
          <p:cNvSpPr txBox="1">
            <a:spLocks noChangeArrowheads="1"/>
          </p:cNvSpPr>
          <p:nvPr/>
        </p:nvSpPr>
        <p:spPr bwMode="auto">
          <a:xfrm>
            <a:off x="1992314" y="2133601"/>
            <a:ext cx="3887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(1)</a:t>
            </a:r>
            <a:r>
              <a:rPr lang="zh-TW" altLang="en-US" b="1"/>
              <a:t>線性特性</a:t>
            </a:r>
            <a:r>
              <a:rPr lang="en-US" altLang="zh-TW" b="1"/>
              <a:t>(Linearity)</a:t>
            </a:r>
          </a:p>
        </p:txBody>
      </p:sp>
      <p:sp>
        <p:nvSpPr>
          <p:cNvPr id="105484" name="Rectangle 9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5475" name="Object 8"/>
          <p:cNvGraphicFramePr>
            <a:graphicFrameLocks noChangeAspect="1"/>
          </p:cNvGraphicFramePr>
          <p:nvPr/>
        </p:nvGraphicFramePr>
        <p:xfrm>
          <a:off x="2135188" y="3644900"/>
          <a:ext cx="36004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0" name="方程式" r:id="rId5" imgW="1688367" imgH="431613" progId="Equation.3">
                  <p:embed/>
                </p:oleObj>
              </mc:Choice>
              <mc:Fallback>
                <p:oleObj name="方程式" r:id="rId5" imgW="1688367" imgH="431613" progId="Equation.3">
                  <p:embed/>
                  <p:pic>
                    <p:nvPicPr>
                      <p:cNvPr id="10547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644900"/>
                        <a:ext cx="3600450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5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5476" name="Object 11"/>
          <p:cNvGraphicFramePr>
            <a:graphicFrameLocks noChangeAspect="1"/>
          </p:cNvGraphicFramePr>
          <p:nvPr/>
        </p:nvGraphicFramePr>
        <p:xfrm>
          <a:off x="6667501" y="2857501"/>
          <a:ext cx="25241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1" name="方程式" r:id="rId7" imgW="1206500" imgH="203200" progId="Equation.3">
                  <p:embed/>
                </p:oleObj>
              </mc:Choice>
              <mc:Fallback>
                <p:oleObj name="方程式" r:id="rId7" imgW="1206500" imgH="203200" progId="Equation.3">
                  <p:embed/>
                  <p:pic>
                    <p:nvPicPr>
                      <p:cNvPr id="10547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1" y="2857501"/>
                        <a:ext cx="252412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6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5477" name="Object 15"/>
          <p:cNvGraphicFramePr>
            <a:graphicFrameLocks noChangeAspect="1"/>
          </p:cNvGraphicFramePr>
          <p:nvPr/>
        </p:nvGraphicFramePr>
        <p:xfrm>
          <a:off x="6672264" y="3789364"/>
          <a:ext cx="28797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2" name="方程式" r:id="rId9" imgW="1371600" imgH="203200" progId="Equation.3">
                  <p:embed/>
                </p:oleObj>
              </mc:Choice>
              <mc:Fallback>
                <p:oleObj name="方程式" r:id="rId9" imgW="1371600" imgH="203200" progId="Equation.3">
                  <p:embed/>
                  <p:pic>
                    <p:nvPicPr>
                      <p:cNvPr id="10547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3789364"/>
                        <a:ext cx="287972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7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5478" name="Object 17"/>
          <p:cNvGraphicFramePr>
            <a:graphicFrameLocks noChangeAspect="1"/>
          </p:cNvGraphicFramePr>
          <p:nvPr/>
        </p:nvGraphicFramePr>
        <p:xfrm>
          <a:off x="2927351" y="5589588"/>
          <a:ext cx="622776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3" name="方程式" r:id="rId11" imgW="3060700" imgH="330200" progId="Equation.3">
                  <p:embed/>
                </p:oleObj>
              </mc:Choice>
              <mc:Fallback>
                <p:oleObj name="方程式" r:id="rId11" imgW="3060700" imgH="330200" progId="Equation.3">
                  <p:embed/>
                  <p:pic>
                    <p:nvPicPr>
                      <p:cNvPr id="10547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5589588"/>
                        <a:ext cx="6227763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650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4F29E93-F4DC-416C-9056-50D770FD715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6510" name="Text Box 4"/>
          <p:cNvSpPr txBox="1">
            <a:spLocks noChangeArrowheads="1"/>
          </p:cNvSpPr>
          <p:nvPr/>
        </p:nvSpPr>
        <p:spPr bwMode="auto">
          <a:xfrm>
            <a:off x="1919289" y="2060575"/>
            <a:ext cx="4319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(2)</a:t>
            </a:r>
            <a:r>
              <a:rPr lang="zh-TW" altLang="en-US" b="1"/>
              <a:t>對稱特性</a:t>
            </a:r>
            <a:r>
              <a:rPr lang="en-US" altLang="zh-TW" b="1"/>
              <a:t>(Symmetric property)</a:t>
            </a:r>
          </a:p>
        </p:txBody>
      </p:sp>
      <p:sp>
        <p:nvSpPr>
          <p:cNvPr id="106511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6498" name="Object 5"/>
          <p:cNvGraphicFramePr>
            <a:graphicFrameLocks noChangeAspect="1"/>
          </p:cNvGraphicFramePr>
          <p:nvPr/>
        </p:nvGraphicFramePr>
        <p:xfrm>
          <a:off x="1952625" y="2500313"/>
          <a:ext cx="33845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8" name="方程式" r:id="rId3" imgW="1739900" imgH="431800" progId="Equation.3">
                  <p:embed/>
                </p:oleObj>
              </mc:Choice>
              <mc:Fallback>
                <p:oleObj name="方程式" r:id="rId3" imgW="1739900" imgH="431800" progId="Equation.3">
                  <p:embed/>
                  <p:pic>
                    <p:nvPicPr>
                      <p:cNvPr id="1064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2500313"/>
                        <a:ext cx="338455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2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6499" name="Object 9"/>
          <p:cNvGraphicFramePr>
            <a:graphicFrameLocks noChangeAspect="1"/>
          </p:cNvGraphicFramePr>
          <p:nvPr/>
        </p:nvGraphicFramePr>
        <p:xfrm>
          <a:off x="2024063" y="3429000"/>
          <a:ext cx="34925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9" name="方程式" r:id="rId5" imgW="1917700" imgH="431800" progId="Equation.3">
                  <p:embed/>
                </p:oleObj>
              </mc:Choice>
              <mc:Fallback>
                <p:oleObj name="方程式" r:id="rId5" imgW="1917700" imgH="431800" progId="Equation.3">
                  <p:embed/>
                  <p:pic>
                    <p:nvPicPr>
                      <p:cNvPr id="10649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3429000"/>
                        <a:ext cx="349250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3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6500" name="Object 11"/>
          <p:cNvGraphicFramePr>
            <a:graphicFrameLocks noChangeAspect="1"/>
          </p:cNvGraphicFramePr>
          <p:nvPr/>
        </p:nvGraphicFramePr>
        <p:xfrm>
          <a:off x="3881438" y="4429126"/>
          <a:ext cx="16192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0" name="方程式" r:id="rId7" imgW="787058" imgH="203112" progId="Equation.3">
                  <p:embed/>
                </p:oleObj>
              </mc:Choice>
              <mc:Fallback>
                <p:oleObj name="方程式" r:id="rId7" imgW="787058" imgH="203112" progId="Equation.3">
                  <p:embed/>
                  <p:pic>
                    <p:nvPicPr>
                      <p:cNvPr id="10650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4429126"/>
                        <a:ext cx="16192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4" name="Rectangle 1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6501" name="Object 13"/>
          <p:cNvGraphicFramePr>
            <a:graphicFrameLocks noChangeAspect="1"/>
          </p:cNvGraphicFramePr>
          <p:nvPr/>
        </p:nvGraphicFramePr>
        <p:xfrm>
          <a:off x="2024063" y="4429126"/>
          <a:ext cx="539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1" name="方程式" r:id="rId9" imgW="279279" imgH="203112" progId="Equation.3">
                  <p:embed/>
                </p:oleObj>
              </mc:Choice>
              <mc:Fallback>
                <p:oleObj name="方程式" r:id="rId9" imgW="279279" imgH="203112" progId="Equation.3">
                  <p:embed/>
                  <p:pic>
                    <p:nvPicPr>
                      <p:cNvPr id="1065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4429126"/>
                        <a:ext cx="539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5" name="Text Box 15"/>
          <p:cNvSpPr txBox="1">
            <a:spLocks noChangeArrowheads="1"/>
          </p:cNvSpPr>
          <p:nvPr/>
        </p:nvSpPr>
        <p:spPr bwMode="auto">
          <a:xfrm>
            <a:off x="2667000" y="4429125"/>
            <a:ext cx="85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real</a:t>
            </a:r>
          </a:p>
        </p:txBody>
      </p:sp>
      <p:sp>
        <p:nvSpPr>
          <p:cNvPr id="106516" name="Rectangle 1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6502" name="Object 16"/>
          <p:cNvGraphicFramePr>
            <a:graphicFrameLocks noChangeAspect="1"/>
          </p:cNvGraphicFramePr>
          <p:nvPr/>
        </p:nvGraphicFramePr>
        <p:xfrm>
          <a:off x="1952625" y="4929188"/>
          <a:ext cx="381635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2" name="方程式" r:id="rId11" imgW="1955520" imgH="660240" progId="Equation.3">
                  <p:embed/>
                </p:oleObj>
              </mc:Choice>
              <mc:Fallback>
                <p:oleObj name="方程式" r:id="rId11" imgW="1955520" imgH="660240" progId="Equation.3">
                  <p:embed/>
                  <p:pic>
                    <p:nvPicPr>
                      <p:cNvPr id="10650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4929188"/>
                        <a:ext cx="3816350" cy="127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7" name="Rectangle 1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6503" name="Object 18"/>
          <p:cNvGraphicFramePr>
            <a:graphicFrameLocks noChangeAspect="1"/>
          </p:cNvGraphicFramePr>
          <p:nvPr/>
        </p:nvGraphicFramePr>
        <p:xfrm>
          <a:off x="6453189" y="3000375"/>
          <a:ext cx="26431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3" name="方程式" r:id="rId13" imgW="1371600" imgH="431640" progId="Equation.3">
                  <p:embed/>
                </p:oleObj>
              </mc:Choice>
              <mc:Fallback>
                <p:oleObj name="方程式" r:id="rId13" imgW="1371600" imgH="431640" progId="Equation.3">
                  <p:embed/>
                  <p:pic>
                    <p:nvPicPr>
                      <p:cNvPr id="10650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9" y="3000375"/>
                        <a:ext cx="2643187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8" name="Text Box 21"/>
          <p:cNvSpPr txBox="1">
            <a:spLocks noChangeArrowheads="1"/>
          </p:cNvSpPr>
          <p:nvPr/>
        </p:nvSpPr>
        <p:spPr bwMode="auto">
          <a:xfrm>
            <a:off x="6381751" y="2214564"/>
            <a:ext cx="3744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共軛對稱的</a:t>
            </a:r>
            <a:r>
              <a:rPr lang="en-US" altLang="zh-TW" b="1"/>
              <a:t>(conjugate symmetric)</a:t>
            </a:r>
            <a:r>
              <a:rPr lang="zh-TW" altLang="en-US" b="1"/>
              <a:t>特性</a:t>
            </a:r>
          </a:p>
        </p:txBody>
      </p:sp>
      <p:sp>
        <p:nvSpPr>
          <p:cNvPr id="106519" name="Text Box 5"/>
          <p:cNvSpPr txBox="1">
            <a:spLocks noChangeArrowheads="1"/>
          </p:cNvSpPr>
          <p:nvPr/>
        </p:nvSpPr>
        <p:spPr bwMode="auto">
          <a:xfrm>
            <a:off x="6810375" y="3929064"/>
            <a:ext cx="1944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imaginary</a:t>
            </a:r>
          </a:p>
        </p:txBody>
      </p:sp>
      <p:graphicFrame>
        <p:nvGraphicFramePr>
          <p:cNvPr id="106504" name="Object 23"/>
          <p:cNvGraphicFramePr>
            <a:graphicFrameLocks noChangeAspect="1"/>
          </p:cNvGraphicFramePr>
          <p:nvPr/>
        </p:nvGraphicFramePr>
        <p:xfrm>
          <a:off x="6310313" y="3929064"/>
          <a:ext cx="539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4" name="方程式" r:id="rId15" imgW="279279" imgH="203112" progId="Equation.3">
                  <p:embed/>
                </p:oleObj>
              </mc:Choice>
              <mc:Fallback>
                <p:oleObj name="方程式" r:id="rId15" imgW="279279" imgH="203112" progId="Equation.3">
                  <p:embed/>
                  <p:pic>
                    <p:nvPicPr>
                      <p:cNvPr id="10650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3929064"/>
                        <a:ext cx="539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5" name="Object 8"/>
          <p:cNvGraphicFramePr>
            <a:graphicFrameLocks noChangeAspect="1"/>
          </p:cNvGraphicFramePr>
          <p:nvPr/>
        </p:nvGraphicFramePr>
        <p:xfrm>
          <a:off x="8524875" y="3929064"/>
          <a:ext cx="16192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5" name="方程式" r:id="rId16" imgW="876300" imgH="203200" progId="Equation.3">
                  <p:embed/>
                </p:oleObj>
              </mc:Choice>
              <mc:Fallback>
                <p:oleObj name="方程式" r:id="rId16" imgW="876300" imgH="203200" progId="Equation.3">
                  <p:embed/>
                  <p:pic>
                    <p:nvPicPr>
                      <p:cNvPr id="10650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75" y="3929064"/>
                        <a:ext cx="1619250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10"/>
          <p:cNvGraphicFramePr>
            <a:graphicFrameLocks noChangeAspect="1"/>
          </p:cNvGraphicFramePr>
          <p:nvPr/>
        </p:nvGraphicFramePr>
        <p:xfrm>
          <a:off x="6381751" y="4429126"/>
          <a:ext cx="382587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6" name="方程式" r:id="rId18" imgW="2158920" imgH="660240" progId="Equation.3">
                  <p:embed/>
                </p:oleObj>
              </mc:Choice>
              <mc:Fallback>
                <p:oleObj name="方程式" r:id="rId18" imgW="2158920" imgH="660240" progId="Equation.3">
                  <p:embed/>
                  <p:pic>
                    <p:nvPicPr>
                      <p:cNvPr id="1065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1" y="4429126"/>
                        <a:ext cx="3825875" cy="1160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7" name="Object 26"/>
          <p:cNvGraphicFramePr>
            <a:graphicFrameLocks noChangeAspect="1"/>
          </p:cNvGraphicFramePr>
          <p:nvPr/>
        </p:nvGraphicFramePr>
        <p:xfrm>
          <a:off x="6381751" y="5715001"/>
          <a:ext cx="26638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7" name="方程式" r:id="rId20" imgW="1384200" imgH="431640" progId="Equation.3">
                  <p:embed/>
                </p:oleObj>
              </mc:Choice>
              <mc:Fallback>
                <p:oleObj name="方程式" r:id="rId20" imgW="1384200" imgH="431640" progId="Equation.3">
                  <p:embed/>
                  <p:pic>
                    <p:nvPicPr>
                      <p:cNvPr id="10650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1" y="5715001"/>
                        <a:ext cx="2663825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753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8EEF3D7-F1BA-4491-B987-9771BF06960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7532" name="Text Box 5"/>
          <p:cNvSpPr txBox="1">
            <a:spLocks noChangeArrowheads="1"/>
          </p:cNvSpPr>
          <p:nvPr/>
        </p:nvSpPr>
        <p:spPr bwMode="auto">
          <a:xfrm>
            <a:off x="2524125" y="2071689"/>
            <a:ext cx="1944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real and even</a:t>
            </a:r>
          </a:p>
        </p:txBody>
      </p:sp>
      <p:graphicFrame>
        <p:nvGraphicFramePr>
          <p:cNvPr id="107522" name="Object 6"/>
          <p:cNvGraphicFramePr>
            <a:graphicFrameLocks noChangeAspect="1"/>
          </p:cNvGraphicFramePr>
          <p:nvPr/>
        </p:nvGraphicFramePr>
        <p:xfrm>
          <a:off x="1952625" y="2071689"/>
          <a:ext cx="539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6" name="方程式" r:id="rId3" imgW="279279" imgH="203112" progId="Equation.3">
                  <p:embed/>
                </p:oleObj>
              </mc:Choice>
              <mc:Fallback>
                <p:oleObj name="方程式" r:id="rId3" imgW="279279" imgH="203112" progId="Equation.3">
                  <p:embed/>
                  <p:pic>
                    <p:nvPicPr>
                      <p:cNvPr id="1075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2071689"/>
                        <a:ext cx="539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3" name="Rectangle 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7534" name="Rectangle 11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7535" name="Rectangle 1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7536" name="Rectangle 17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7523" name="Object 16"/>
          <p:cNvGraphicFramePr>
            <a:graphicFrameLocks noChangeAspect="1"/>
          </p:cNvGraphicFramePr>
          <p:nvPr/>
        </p:nvGraphicFramePr>
        <p:xfrm>
          <a:off x="2024064" y="2500314"/>
          <a:ext cx="15843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7" name="方程式" r:id="rId5" imgW="748975" imgH="203112" progId="Equation.3">
                  <p:embed/>
                </p:oleObj>
              </mc:Choice>
              <mc:Fallback>
                <p:oleObj name="方程式" r:id="rId5" imgW="748975" imgH="203112" progId="Equation.3">
                  <p:embed/>
                  <p:pic>
                    <p:nvPicPr>
                      <p:cNvPr id="10752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2500314"/>
                        <a:ext cx="158432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18"/>
          <p:cNvGraphicFramePr>
            <a:graphicFrameLocks noChangeAspect="1"/>
          </p:cNvGraphicFramePr>
          <p:nvPr/>
        </p:nvGraphicFramePr>
        <p:xfrm>
          <a:off x="2024063" y="3000375"/>
          <a:ext cx="3713162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8" name="方程式" r:id="rId7" imgW="2070000" imgH="1295280" progId="Equation.3">
                  <p:embed/>
                </p:oleObj>
              </mc:Choice>
              <mc:Fallback>
                <p:oleObj name="方程式" r:id="rId7" imgW="2070000" imgH="1295280" progId="Equation.3">
                  <p:embed/>
                  <p:pic>
                    <p:nvPicPr>
                      <p:cNvPr id="10752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3000375"/>
                        <a:ext cx="3713162" cy="233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21"/>
          <p:cNvGraphicFramePr>
            <a:graphicFrameLocks noChangeAspect="1"/>
          </p:cNvGraphicFramePr>
          <p:nvPr/>
        </p:nvGraphicFramePr>
        <p:xfrm>
          <a:off x="2095501" y="5643563"/>
          <a:ext cx="7921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9" name="方程式" r:id="rId9" imgW="355292" imgH="203024" progId="Equation.3">
                  <p:embed/>
                </p:oleObj>
              </mc:Choice>
              <mc:Fallback>
                <p:oleObj name="方程式" r:id="rId9" imgW="355292" imgH="203024" progId="Equation.3">
                  <p:embed/>
                  <p:pic>
                    <p:nvPicPr>
                      <p:cNvPr id="1075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5643563"/>
                        <a:ext cx="792163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7" name="Text Box 22"/>
          <p:cNvSpPr txBox="1">
            <a:spLocks noChangeArrowheads="1"/>
          </p:cNvSpPr>
          <p:nvPr/>
        </p:nvSpPr>
        <p:spPr bwMode="auto">
          <a:xfrm>
            <a:off x="2881313" y="5643564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real</a:t>
            </a:r>
          </a:p>
        </p:txBody>
      </p:sp>
      <p:graphicFrame>
        <p:nvGraphicFramePr>
          <p:cNvPr id="107526" name="Object 8"/>
          <p:cNvGraphicFramePr>
            <a:graphicFrameLocks noChangeAspect="1"/>
          </p:cNvGraphicFramePr>
          <p:nvPr/>
        </p:nvGraphicFramePr>
        <p:xfrm>
          <a:off x="6310314" y="3000375"/>
          <a:ext cx="4014787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0" name="方程式" r:id="rId11" imgW="2184120" imgH="1295280" progId="Equation.3">
                  <p:embed/>
                </p:oleObj>
              </mc:Choice>
              <mc:Fallback>
                <p:oleObj name="方程式" r:id="rId11" imgW="2184120" imgH="1295280" progId="Equation.3">
                  <p:embed/>
                  <p:pic>
                    <p:nvPicPr>
                      <p:cNvPr id="1075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4" y="3000375"/>
                        <a:ext cx="4014787" cy="238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23"/>
          <p:cNvGraphicFramePr>
            <a:graphicFrameLocks noChangeAspect="1"/>
          </p:cNvGraphicFramePr>
          <p:nvPr/>
        </p:nvGraphicFramePr>
        <p:xfrm>
          <a:off x="6453188" y="2500313"/>
          <a:ext cx="18351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1" name="方程式" r:id="rId13" imgW="837836" imgH="203112" progId="Equation.3">
                  <p:embed/>
                </p:oleObj>
              </mc:Choice>
              <mc:Fallback>
                <p:oleObj name="方程式" r:id="rId13" imgW="837836" imgH="203112" progId="Equation.3">
                  <p:embed/>
                  <p:pic>
                    <p:nvPicPr>
                      <p:cNvPr id="10752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2500313"/>
                        <a:ext cx="18351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8" name="Text Box 4"/>
          <p:cNvSpPr txBox="1">
            <a:spLocks noChangeArrowheads="1"/>
          </p:cNvSpPr>
          <p:nvPr/>
        </p:nvSpPr>
        <p:spPr bwMode="auto">
          <a:xfrm>
            <a:off x="7096126" y="2000251"/>
            <a:ext cx="2519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real and odd</a:t>
            </a:r>
          </a:p>
        </p:txBody>
      </p:sp>
      <p:graphicFrame>
        <p:nvGraphicFramePr>
          <p:cNvPr id="107528" name="Object 5"/>
          <p:cNvGraphicFramePr>
            <a:graphicFrameLocks noChangeAspect="1"/>
          </p:cNvGraphicFramePr>
          <p:nvPr/>
        </p:nvGraphicFramePr>
        <p:xfrm>
          <a:off x="6453188" y="2000251"/>
          <a:ext cx="539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2" name="方程式" r:id="rId15" imgW="279279" imgH="203112" progId="Equation.3">
                  <p:embed/>
                </p:oleObj>
              </mc:Choice>
              <mc:Fallback>
                <p:oleObj name="方程式" r:id="rId15" imgW="279279" imgH="203112" progId="Equation.3">
                  <p:embed/>
                  <p:pic>
                    <p:nvPicPr>
                      <p:cNvPr id="1075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2000251"/>
                        <a:ext cx="539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9" name="Text Box 12"/>
          <p:cNvSpPr txBox="1">
            <a:spLocks noChangeArrowheads="1"/>
          </p:cNvSpPr>
          <p:nvPr/>
        </p:nvSpPr>
        <p:spPr bwMode="auto">
          <a:xfrm>
            <a:off x="7239000" y="5643564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imaginary</a:t>
            </a:r>
          </a:p>
        </p:txBody>
      </p:sp>
      <p:graphicFrame>
        <p:nvGraphicFramePr>
          <p:cNvPr id="107529" name="Object 25"/>
          <p:cNvGraphicFramePr>
            <a:graphicFrameLocks noChangeAspect="1"/>
          </p:cNvGraphicFramePr>
          <p:nvPr/>
        </p:nvGraphicFramePr>
        <p:xfrm>
          <a:off x="6453188" y="5643563"/>
          <a:ext cx="7921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3" name="方程式" r:id="rId16" imgW="355292" imgH="203024" progId="Equation.3">
                  <p:embed/>
                </p:oleObj>
              </mc:Choice>
              <mc:Fallback>
                <p:oleObj name="方程式" r:id="rId16" imgW="355292" imgH="203024" progId="Equation.3">
                  <p:embed/>
                  <p:pic>
                    <p:nvPicPr>
                      <p:cNvPr id="10752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5643563"/>
                        <a:ext cx="79216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855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B47839F-A3B6-43E2-9BDC-191CCA4B087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8552" name="Text Box 2"/>
          <p:cNvSpPr txBox="1">
            <a:spLocks noChangeArrowheads="1"/>
          </p:cNvSpPr>
          <p:nvPr/>
        </p:nvSpPr>
        <p:spPr bwMode="auto">
          <a:xfrm>
            <a:off x="1992314" y="2133601"/>
            <a:ext cx="352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(3)</a:t>
            </a:r>
            <a:r>
              <a:rPr lang="zh-TW" altLang="en-US" b="1"/>
              <a:t>時間偏移</a:t>
            </a:r>
            <a:r>
              <a:rPr lang="en-US" altLang="zh-TW" b="1"/>
              <a:t>(Time Shifting)</a:t>
            </a:r>
          </a:p>
        </p:txBody>
      </p:sp>
      <p:sp>
        <p:nvSpPr>
          <p:cNvPr id="108553" name="Rectangle 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8546" name="Object 4"/>
          <p:cNvGraphicFramePr>
            <a:graphicFrameLocks noChangeAspect="1"/>
          </p:cNvGraphicFramePr>
          <p:nvPr/>
        </p:nvGraphicFramePr>
        <p:xfrm>
          <a:off x="1919289" y="2636839"/>
          <a:ext cx="38893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8" name="方程式" r:id="rId3" imgW="2032000" imgH="431800" progId="Equation.3">
                  <p:embed/>
                </p:oleObj>
              </mc:Choice>
              <mc:Fallback>
                <p:oleObj name="方程式" r:id="rId3" imgW="2032000" imgH="431800" progId="Equation.3">
                  <p:embed/>
                  <p:pic>
                    <p:nvPicPr>
                      <p:cNvPr id="1085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2636839"/>
                        <a:ext cx="3889375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8547" name="Object 7"/>
          <p:cNvGraphicFramePr>
            <a:graphicFrameLocks noChangeAspect="1"/>
          </p:cNvGraphicFramePr>
          <p:nvPr/>
        </p:nvGraphicFramePr>
        <p:xfrm>
          <a:off x="6096000" y="2205039"/>
          <a:ext cx="10429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9" name="方程式" r:id="rId5" imgW="532937" imgH="215713" progId="Equation.3">
                  <p:embed/>
                </p:oleObj>
              </mc:Choice>
              <mc:Fallback>
                <p:oleObj name="方程式" r:id="rId5" imgW="532937" imgH="215713" progId="Equation.3">
                  <p:embed/>
                  <p:pic>
                    <p:nvPicPr>
                      <p:cNvPr id="1085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205039"/>
                        <a:ext cx="104298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5" name="Rectangle 8"/>
          <p:cNvSpPr>
            <a:spLocks noChangeArrowheads="1"/>
          </p:cNvSpPr>
          <p:nvPr/>
        </p:nvSpPr>
        <p:spPr bwMode="auto">
          <a:xfrm>
            <a:off x="1524001" y="2795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8548" name="Object 9"/>
          <p:cNvGraphicFramePr>
            <a:graphicFrameLocks noChangeAspect="1"/>
          </p:cNvGraphicFramePr>
          <p:nvPr/>
        </p:nvGraphicFramePr>
        <p:xfrm>
          <a:off x="5951539" y="2636838"/>
          <a:ext cx="4452937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0" name="方程式" r:id="rId7" imgW="2438280" imgH="1117440" progId="Equation.3">
                  <p:embed/>
                </p:oleObj>
              </mc:Choice>
              <mc:Fallback>
                <p:oleObj name="方程式" r:id="rId7" imgW="2438280" imgH="1117440" progId="Equation.3">
                  <p:embed/>
                  <p:pic>
                    <p:nvPicPr>
                      <p:cNvPr id="10854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9" y="2636838"/>
                        <a:ext cx="4452937" cy="204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6" name="Rectangle 11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8549" name="Object 12"/>
          <p:cNvGraphicFramePr>
            <a:graphicFrameLocks noChangeAspect="1"/>
          </p:cNvGraphicFramePr>
          <p:nvPr/>
        </p:nvGraphicFramePr>
        <p:xfrm>
          <a:off x="2952751" y="5214938"/>
          <a:ext cx="54721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1" name="方程式" r:id="rId9" imgW="2616200" imgH="330200" progId="Equation.3">
                  <p:embed/>
                </p:oleObj>
              </mc:Choice>
              <mc:Fallback>
                <p:oleObj name="方程式" r:id="rId9" imgW="2616200" imgH="330200" progId="Equation.3">
                  <p:embed/>
                  <p:pic>
                    <p:nvPicPr>
                      <p:cNvPr id="10854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1" y="5214938"/>
                        <a:ext cx="5472113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7" name="文字方塊 16"/>
          <p:cNvSpPr txBox="1">
            <a:spLocks noChangeArrowheads="1"/>
          </p:cNvSpPr>
          <p:nvPr/>
        </p:nvSpPr>
        <p:spPr bwMode="auto">
          <a:xfrm>
            <a:off x="2095501" y="6072188"/>
            <a:ext cx="799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在時域上的時間偏移，造成傅立葉級數</a:t>
            </a:r>
            <a:r>
              <a:rPr lang="zh-TW" altLang="en-US"/>
              <a:t>係數</a:t>
            </a:r>
            <a:r>
              <a:rPr lang="zh-TW" altLang="zh-TW"/>
              <a:t>的相位改變。</a:t>
            </a:r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2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D3A66A4-AC98-403A-ACED-E0826585A99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227" name="Text Box 5"/>
          <p:cNvSpPr txBox="1">
            <a:spLocks noChangeArrowheads="1"/>
          </p:cNvSpPr>
          <p:nvPr/>
        </p:nvSpPr>
        <p:spPr bwMode="auto">
          <a:xfrm>
            <a:off x="1919288" y="2133600"/>
            <a:ext cx="4392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(3)</a:t>
            </a:r>
            <a:r>
              <a:rPr lang="zh-TW" altLang="en-US" b="1"/>
              <a:t>只會有 </a:t>
            </a:r>
            <a:r>
              <a:rPr lang="en-US" altLang="zh-TW" b="1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b="1"/>
              <a:t> </a:t>
            </a:r>
            <a:r>
              <a:rPr lang="zh-TW" altLang="en-US" b="1"/>
              <a:t>個不同的 </a:t>
            </a:r>
            <a:endParaRPr lang="en-US" altLang="zh-TW" b="1"/>
          </a:p>
        </p:txBody>
      </p:sp>
      <p:sp>
        <p:nvSpPr>
          <p:cNvPr id="9228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29" name="Rectangle 9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8" name="Object 8"/>
          <p:cNvGraphicFramePr>
            <a:graphicFrameLocks noChangeAspect="1"/>
          </p:cNvGraphicFramePr>
          <p:nvPr/>
        </p:nvGraphicFramePr>
        <p:xfrm>
          <a:off x="1881189" y="2571751"/>
          <a:ext cx="3983037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方程式" r:id="rId3" imgW="2158920" imgH="711000" progId="Equation.3">
                  <p:embed/>
                </p:oleObj>
              </mc:Choice>
              <mc:Fallback>
                <p:oleObj name="方程式" r:id="rId3" imgW="2158920" imgH="711000" progId="Equation.3">
                  <p:embed/>
                  <p:pic>
                    <p:nvPicPr>
                      <p:cNvPr id="92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9" y="2571751"/>
                        <a:ext cx="3983037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9" name="Object 11"/>
          <p:cNvGraphicFramePr>
            <a:graphicFrameLocks noChangeAspect="1"/>
          </p:cNvGraphicFramePr>
          <p:nvPr/>
        </p:nvGraphicFramePr>
        <p:xfrm>
          <a:off x="1992313" y="5157788"/>
          <a:ext cx="300196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方程式" r:id="rId5" imgW="1549080" imgH="228600" progId="Equation.3">
                  <p:embed/>
                </p:oleObj>
              </mc:Choice>
              <mc:Fallback>
                <p:oleObj name="方程式" r:id="rId5" imgW="1549080" imgH="228600" progId="Equation.3">
                  <p:embed/>
                  <p:pic>
                    <p:nvPicPr>
                      <p:cNvPr id="92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5157788"/>
                        <a:ext cx="3001962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Text Box 13"/>
          <p:cNvSpPr txBox="1">
            <a:spLocks noChangeArrowheads="1"/>
          </p:cNvSpPr>
          <p:nvPr/>
        </p:nvSpPr>
        <p:spPr bwMode="auto">
          <a:xfrm>
            <a:off x="6167438" y="2133600"/>
            <a:ext cx="4032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以          </a:t>
            </a:r>
            <a:r>
              <a:rPr lang="zh-TW" altLang="en-US"/>
              <a:t>作為基礎函數</a:t>
            </a:r>
            <a:r>
              <a:rPr lang="en-US" altLang="zh-TW"/>
              <a:t>(basis function)</a:t>
            </a:r>
            <a:r>
              <a:rPr lang="zh-TW" altLang="en-US"/>
              <a:t>，以其線性組合來表示週期性訊號。</a:t>
            </a:r>
            <a:endParaRPr lang="en-US" altLang="zh-TW"/>
          </a:p>
        </p:txBody>
      </p:sp>
      <p:sp>
        <p:nvSpPr>
          <p:cNvPr id="9232" name="Rectangle 15"/>
          <p:cNvSpPr>
            <a:spLocks noChangeArrowheads="1"/>
          </p:cNvSpPr>
          <p:nvPr/>
        </p:nvSpPr>
        <p:spPr bwMode="auto">
          <a:xfrm>
            <a:off x="1524001" y="29955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33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34" name="Rectangle 2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35" name="Rectangle 23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36" name="Rectangle 25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37" name="Rectangle 2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20" name="Object 30"/>
          <p:cNvGraphicFramePr>
            <a:graphicFrameLocks noChangeAspect="1"/>
          </p:cNvGraphicFramePr>
          <p:nvPr/>
        </p:nvGraphicFramePr>
        <p:xfrm>
          <a:off x="4524376" y="2071688"/>
          <a:ext cx="6969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方程式" r:id="rId7" imgW="368280" imgH="228600" progId="Equation.3">
                  <p:embed/>
                </p:oleObj>
              </mc:Choice>
              <mc:Fallback>
                <p:oleObj name="方程式" r:id="rId7" imgW="368280" imgH="228600" progId="Equation.3">
                  <p:embed/>
                  <p:pic>
                    <p:nvPicPr>
                      <p:cNvPr id="922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6" y="2071688"/>
                        <a:ext cx="6969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31"/>
          <p:cNvGraphicFramePr>
            <a:graphicFrameLocks noChangeAspect="1"/>
          </p:cNvGraphicFramePr>
          <p:nvPr/>
        </p:nvGraphicFramePr>
        <p:xfrm>
          <a:off x="6527801" y="2060575"/>
          <a:ext cx="6969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方程式" r:id="rId9" imgW="368280" imgH="228600" progId="Equation.3">
                  <p:embed/>
                </p:oleObj>
              </mc:Choice>
              <mc:Fallback>
                <p:oleObj name="方程式" r:id="rId9" imgW="368280" imgH="228600" progId="Equation.3">
                  <p:embed/>
                  <p:pic>
                    <p:nvPicPr>
                      <p:cNvPr id="922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2060575"/>
                        <a:ext cx="6969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33"/>
          <p:cNvGraphicFramePr>
            <a:graphicFrameLocks noChangeAspect="1"/>
          </p:cNvGraphicFramePr>
          <p:nvPr/>
        </p:nvGraphicFramePr>
        <p:xfrm>
          <a:off x="6311900" y="3213101"/>
          <a:ext cx="24145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10" imgW="1168200" imgH="431640" progId="Equation.3">
                  <p:embed/>
                </p:oleObj>
              </mc:Choice>
              <mc:Fallback>
                <p:oleObj name="Equation" r:id="rId10" imgW="1168200" imgH="431640" progId="Equation.3">
                  <p:embed/>
                  <p:pic>
                    <p:nvPicPr>
                      <p:cNvPr id="9222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3213101"/>
                        <a:ext cx="2414588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Rectangle 3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39" name="文字方塊 23"/>
          <p:cNvSpPr txBox="1">
            <a:spLocks noChangeArrowheads="1"/>
          </p:cNvSpPr>
          <p:nvPr/>
        </p:nvSpPr>
        <p:spPr bwMode="auto">
          <a:xfrm>
            <a:off x="1992314" y="4221164"/>
            <a:ext cx="395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zh-TW" alt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zh-TW">
                <a:latin typeface="Times New Roman" pitchFamily="18" charset="0"/>
                <a:cs typeface="Times New Roman" pitchFamily="18" charset="0"/>
              </a:rPr>
              <a:t>的值遞增到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TW" alt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zh-TW">
                <a:latin typeface="Times New Roman" pitchFamily="18" charset="0"/>
                <a:cs typeface="Times New Roman" pitchFamily="18" charset="0"/>
              </a:rPr>
              <a:t>時，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zh-TW" altLang="zh-TW"/>
              <a:t>又回到</a:t>
            </a:r>
            <a:endParaRPr lang="zh-TW" altLang="en-US"/>
          </a:p>
        </p:txBody>
      </p:sp>
      <p:graphicFrame>
        <p:nvGraphicFramePr>
          <p:cNvPr id="9223" name="Object 24"/>
          <p:cNvGraphicFramePr>
            <a:graphicFrameLocks noChangeAspect="1"/>
          </p:cNvGraphicFramePr>
          <p:nvPr/>
        </p:nvGraphicFramePr>
        <p:xfrm>
          <a:off x="2640013" y="4508500"/>
          <a:ext cx="6969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方程式" r:id="rId12" imgW="368280" imgH="228600" progId="Equation.3">
                  <p:embed/>
                </p:oleObj>
              </mc:Choice>
              <mc:Fallback>
                <p:oleObj name="方程式" r:id="rId12" imgW="368280" imgH="228600" progId="Equation.3">
                  <p:embed/>
                  <p:pic>
                    <p:nvPicPr>
                      <p:cNvPr id="922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508500"/>
                        <a:ext cx="6969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25"/>
          <p:cNvGraphicFramePr>
            <a:graphicFrameLocks noChangeAspect="1"/>
          </p:cNvGraphicFramePr>
          <p:nvPr/>
        </p:nvGraphicFramePr>
        <p:xfrm>
          <a:off x="4295776" y="4221163"/>
          <a:ext cx="9382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方程式" r:id="rId13" imgW="495000" imgH="228600" progId="Equation.3">
                  <p:embed/>
                </p:oleObj>
              </mc:Choice>
              <mc:Fallback>
                <p:oleObj name="方程式" r:id="rId13" imgW="495000" imgH="228600" progId="Equation.3">
                  <p:embed/>
                  <p:pic>
                    <p:nvPicPr>
                      <p:cNvPr id="922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6" y="4221163"/>
                        <a:ext cx="9382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957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00DAFCD-8745-4365-9FF3-3294CA60D68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9577" name="Text Box 2"/>
          <p:cNvSpPr txBox="1">
            <a:spLocks noChangeArrowheads="1"/>
          </p:cNvSpPr>
          <p:nvPr/>
        </p:nvSpPr>
        <p:spPr bwMode="auto">
          <a:xfrm>
            <a:off x="1992314" y="2133600"/>
            <a:ext cx="3024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3.22  </a:t>
            </a:r>
            <a:r>
              <a:rPr lang="zh-TW" altLang="en-US"/>
              <a:t>時間偏移</a:t>
            </a:r>
            <a:endParaRPr lang="en-US" altLang="zh-TW" b="1"/>
          </a:p>
        </p:txBody>
      </p:sp>
      <p:sp>
        <p:nvSpPr>
          <p:cNvPr id="109578" name="Rectangle 3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9570" name="Object 4"/>
          <p:cNvGraphicFramePr>
            <a:graphicFrameLocks noChangeAspect="1"/>
          </p:cNvGraphicFramePr>
          <p:nvPr/>
        </p:nvGraphicFramePr>
        <p:xfrm>
          <a:off x="2063751" y="2636838"/>
          <a:ext cx="3311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5" name="方程式" r:id="rId3" imgW="1879560" imgH="228600" progId="Equation.3">
                  <p:embed/>
                </p:oleObj>
              </mc:Choice>
              <mc:Fallback>
                <p:oleObj name="方程式" r:id="rId3" imgW="1879560" imgH="228600" progId="Equation.3">
                  <p:embed/>
                  <p:pic>
                    <p:nvPicPr>
                      <p:cNvPr id="1095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636838"/>
                        <a:ext cx="33115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9" name="Rectangle 5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9580" name="Rectangle 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9571" name="Object 8"/>
          <p:cNvGraphicFramePr>
            <a:graphicFrameLocks noChangeAspect="1"/>
          </p:cNvGraphicFramePr>
          <p:nvPr/>
        </p:nvGraphicFramePr>
        <p:xfrm>
          <a:off x="5880100" y="1844676"/>
          <a:ext cx="367188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6" name="方程式" r:id="rId5" imgW="2209680" imgH="609480" progId="Equation.3">
                  <p:embed/>
                </p:oleObj>
              </mc:Choice>
              <mc:Fallback>
                <p:oleObj name="方程式" r:id="rId5" imgW="2209680" imgH="609480" progId="Equation.3">
                  <p:embed/>
                  <p:pic>
                    <p:nvPicPr>
                      <p:cNvPr id="10957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1844676"/>
                        <a:ext cx="3671888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81" name="Rectangle 9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9582" name="Rectangle 11"/>
          <p:cNvSpPr>
            <a:spLocks noChangeArrowheads="1"/>
          </p:cNvSpPr>
          <p:nvPr/>
        </p:nvSpPr>
        <p:spPr bwMode="auto">
          <a:xfrm>
            <a:off x="1524001" y="19906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9572" name="Object 12"/>
          <p:cNvGraphicFramePr>
            <a:graphicFrameLocks noChangeAspect="1"/>
          </p:cNvGraphicFramePr>
          <p:nvPr/>
        </p:nvGraphicFramePr>
        <p:xfrm>
          <a:off x="5808663" y="2997201"/>
          <a:ext cx="4608512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7" name="方程式" r:id="rId7" imgW="3213000" imgH="2489040" progId="Equation.3">
                  <p:embed/>
                </p:oleObj>
              </mc:Choice>
              <mc:Fallback>
                <p:oleObj name="方程式" r:id="rId7" imgW="3213000" imgH="2489040" progId="Equation.3">
                  <p:embed/>
                  <p:pic>
                    <p:nvPicPr>
                      <p:cNvPr id="1095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2997201"/>
                        <a:ext cx="4608512" cy="356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83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9573" name="Object 15"/>
          <p:cNvGraphicFramePr>
            <a:graphicFrameLocks noChangeAspect="1"/>
          </p:cNvGraphicFramePr>
          <p:nvPr/>
        </p:nvGraphicFramePr>
        <p:xfrm>
          <a:off x="2024064" y="3071813"/>
          <a:ext cx="242887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8" name="方程式" r:id="rId9" imgW="1435100" imgH="711200" progId="Equation.3">
                  <p:embed/>
                </p:oleObj>
              </mc:Choice>
              <mc:Fallback>
                <p:oleObj name="方程式" r:id="rId9" imgW="1435100" imgH="711200" progId="Equation.3">
                  <p:embed/>
                  <p:pic>
                    <p:nvPicPr>
                      <p:cNvPr id="10957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071813"/>
                        <a:ext cx="2428875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4" name="Object 17"/>
          <p:cNvGraphicFramePr>
            <a:graphicFrameLocks noChangeAspect="1"/>
          </p:cNvGraphicFramePr>
          <p:nvPr/>
        </p:nvGraphicFramePr>
        <p:xfrm>
          <a:off x="2135188" y="5229225"/>
          <a:ext cx="234315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9" name="方程式" r:id="rId11" imgW="1384200" imgH="787320" progId="Equation.3">
                  <p:embed/>
                </p:oleObj>
              </mc:Choice>
              <mc:Fallback>
                <p:oleObj name="方程式" r:id="rId11" imgW="1384200" imgH="787320" progId="Equation.3">
                  <p:embed/>
                  <p:pic>
                    <p:nvPicPr>
                      <p:cNvPr id="10957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5229225"/>
                        <a:ext cx="2343150" cy="133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84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059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A7B19E0-3A6D-4C47-96F8-5DFA6AD11D5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0600" name="Text Box 2"/>
          <p:cNvSpPr txBox="1">
            <a:spLocks noChangeArrowheads="1"/>
          </p:cNvSpPr>
          <p:nvPr/>
        </p:nvSpPr>
        <p:spPr bwMode="auto">
          <a:xfrm>
            <a:off x="2063751" y="2205038"/>
            <a:ext cx="4532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(4)</a:t>
            </a:r>
            <a:r>
              <a:rPr lang="zh-TW" altLang="en-US" b="1"/>
              <a:t>頻率偏移</a:t>
            </a:r>
            <a:r>
              <a:rPr lang="en-US" altLang="zh-TW" b="1"/>
              <a:t>(Frequency Shifting)</a:t>
            </a:r>
          </a:p>
        </p:txBody>
      </p:sp>
      <p:sp>
        <p:nvSpPr>
          <p:cNvPr id="110601" name="Rectangle 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0594" name="Object 4"/>
          <p:cNvGraphicFramePr>
            <a:graphicFrameLocks noChangeAspect="1"/>
          </p:cNvGraphicFramePr>
          <p:nvPr/>
        </p:nvGraphicFramePr>
        <p:xfrm>
          <a:off x="2135189" y="2708275"/>
          <a:ext cx="3278187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6" name="方程式" r:id="rId3" imgW="1752480" imgH="660240" progId="Equation.3">
                  <p:embed/>
                </p:oleObj>
              </mc:Choice>
              <mc:Fallback>
                <p:oleObj name="方程式" r:id="rId3" imgW="1752480" imgH="660240" progId="Equation.3">
                  <p:embed/>
                  <p:pic>
                    <p:nvPicPr>
                      <p:cNvPr id="1105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708275"/>
                        <a:ext cx="3278187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2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0595" name="Object 7"/>
          <p:cNvGraphicFramePr>
            <a:graphicFrameLocks noChangeAspect="1"/>
          </p:cNvGraphicFramePr>
          <p:nvPr/>
        </p:nvGraphicFramePr>
        <p:xfrm>
          <a:off x="6096000" y="2857500"/>
          <a:ext cx="17970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7" name="方程式" r:id="rId5" imgW="876240" imgH="215640" progId="Equation.3">
                  <p:embed/>
                </p:oleObj>
              </mc:Choice>
              <mc:Fallback>
                <p:oleObj name="方程式" r:id="rId5" imgW="876240" imgH="215640" progId="Equation.3">
                  <p:embed/>
                  <p:pic>
                    <p:nvPicPr>
                      <p:cNvPr id="1105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857500"/>
                        <a:ext cx="179705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3" name="Rectangle 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0596" name="Object 9"/>
          <p:cNvGraphicFramePr>
            <a:graphicFrameLocks noChangeAspect="1"/>
          </p:cNvGraphicFramePr>
          <p:nvPr/>
        </p:nvGraphicFramePr>
        <p:xfrm>
          <a:off x="6024564" y="3286125"/>
          <a:ext cx="4319587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8" name="方程式" r:id="rId7" imgW="2184120" imgH="863280" progId="Equation.3">
                  <p:embed/>
                </p:oleObj>
              </mc:Choice>
              <mc:Fallback>
                <p:oleObj name="方程式" r:id="rId7" imgW="2184120" imgH="863280" progId="Equation.3">
                  <p:embed/>
                  <p:pic>
                    <p:nvPicPr>
                      <p:cNvPr id="11059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3286125"/>
                        <a:ext cx="4319587" cy="169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4" name="Rectangle 11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0597" name="Object 12"/>
          <p:cNvGraphicFramePr>
            <a:graphicFrameLocks noChangeAspect="1"/>
          </p:cNvGraphicFramePr>
          <p:nvPr/>
        </p:nvGraphicFramePr>
        <p:xfrm>
          <a:off x="3024188" y="5214938"/>
          <a:ext cx="52562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9" name="方程式" r:id="rId9" imgW="2578100" imgH="330200" progId="Equation.3">
                  <p:embed/>
                </p:oleObj>
              </mc:Choice>
              <mc:Fallback>
                <p:oleObj name="方程式" r:id="rId9" imgW="2578100" imgH="330200" progId="Equation.3">
                  <p:embed/>
                  <p:pic>
                    <p:nvPicPr>
                      <p:cNvPr id="11059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5214938"/>
                        <a:ext cx="5256212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5" name="文字方塊 18"/>
          <p:cNvSpPr txBox="1">
            <a:spLocks noChangeArrowheads="1"/>
          </p:cNvSpPr>
          <p:nvPr/>
        </p:nvSpPr>
        <p:spPr bwMode="auto">
          <a:xfrm>
            <a:off x="2135188" y="6021388"/>
            <a:ext cx="796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在傅立葉級數</a:t>
            </a:r>
            <a:r>
              <a:rPr lang="zh-TW" altLang="en-US"/>
              <a:t>係數作序號</a:t>
            </a:r>
            <a:r>
              <a:rPr lang="zh-TW" altLang="zh-TW"/>
              <a:t>偏移，即造成時域上的波形乘上弦波函數。</a:t>
            </a:r>
            <a:endParaRPr lang="zh-TW" alt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162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3735E83-FCEB-4DA8-ADC3-7877A8FDBAD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1624" name="文字方塊 3"/>
          <p:cNvSpPr txBox="1">
            <a:spLocks noChangeArrowheads="1"/>
          </p:cNvSpPr>
          <p:nvPr/>
        </p:nvSpPr>
        <p:spPr bwMode="auto">
          <a:xfrm>
            <a:off x="1992313" y="2133600"/>
            <a:ext cx="2951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3.23  </a:t>
            </a:r>
            <a:r>
              <a:rPr lang="zh-TW" altLang="zh-TW"/>
              <a:t>頻率偏移</a:t>
            </a:r>
            <a:endParaRPr lang="zh-TW" altLang="en-US"/>
          </a:p>
        </p:txBody>
      </p:sp>
      <p:sp>
        <p:nvSpPr>
          <p:cNvPr id="111625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1626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1618" name="Object 4"/>
          <p:cNvGraphicFramePr>
            <a:graphicFrameLocks noChangeAspect="1"/>
          </p:cNvGraphicFramePr>
          <p:nvPr/>
        </p:nvGraphicFramePr>
        <p:xfrm>
          <a:off x="2063751" y="2636838"/>
          <a:ext cx="3311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0" name="方程式" r:id="rId3" imgW="1879560" imgH="228600" progId="Equation.3">
                  <p:embed/>
                </p:oleObj>
              </mc:Choice>
              <mc:Fallback>
                <p:oleObj name="方程式" r:id="rId3" imgW="1879560" imgH="228600" progId="Equation.3">
                  <p:embed/>
                  <p:pic>
                    <p:nvPicPr>
                      <p:cNvPr id="1116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636838"/>
                        <a:ext cx="33115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9" name="Object 15"/>
          <p:cNvGraphicFramePr>
            <a:graphicFrameLocks noChangeAspect="1"/>
          </p:cNvGraphicFramePr>
          <p:nvPr/>
        </p:nvGraphicFramePr>
        <p:xfrm>
          <a:off x="2024064" y="3071813"/>
          <a:ext cx="242887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1" name="方程式" r:id="rId5" imgW="1435100" imgH="711200" progId="Equation.3">
                  <p:embed/>
                </p:oleObj>
              </mc:Choice>
              <mc:Fallback>
                <p:oleObj name="方程式" r:id="rId5" imgW="1435100" imgH="711200" progId="Equation.3">
                  <p:embed/>
                  <p:pic>
                    <p:nvPicPr>
                      <p:cNvPr id="1116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071813"/>
                        <a:ext cx="2428875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7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1620" name="Object 7"/>
          <p:cNvGraphicFramePr>
            <a:graphicFrameLocks noChangeAspect="1"/>
          </p:cNvGraphicFramePr>
          <p:nvPr/>
        </p:nvGraphicFramePr>
        <p:xfrm>
          <a:off x="5735638" y="3141663"/>
          <a:ext cx="358616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2" name="方程式" r:id="rId7" imgW="1955800" imgH="457200" progId="Equation.3">
                  <p:embed/>
                </p:oleObj>
              </mc:Choice>
              <mc:Fallback>
                <p:oleObj name="方程式" r:id="rId7" imgW="1955800" imgH="457200" progId="Equation.3">
                  <p:embed/>
                  <p:pic>
                    <p:nvPicPr>
                      <p:cNvPr id="1116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3141663"/>
                        <a:ext cx="3586162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8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1621" name="Object 9"/>
          <p:cNvGraphicFramePr>
            <a:graphicFrameLocks noChangeAspect="1"/>
          </p:cNvGraphicFramePr>
          <p:nvPr/>
        </p:nvGraphicFramePr>
        <p:xfrm>
          <a:off x="5735639" y="4221163"/>
          <a:ext cx="4668837" cy="213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3" name="方程式" r:id="rId9" imgW="2463480" imgH="1130040" progId="Equation.3">
                  <p:embed/>
                </p:oleObj>
              </mc:Choice>
              <mc:Fallback>
                <p:oleObj name="方程式" r:id="rId9" imgW="2463480" imgH="1130040" progId="Equation.3">
                  <p:embed/>
                  <p:pic>
                    <p:nvPicPr>
                      <p:cNvPr id="1116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9" y="4221163"/>
                        <a:ext cx="4668837" cy="213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264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F6998FF-B9E5-400C-9FC1-78010197B86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2646" name="Rectangle 5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647" name="Text Box 6"/>
          <p:cNvSpPr txBox="1">
            <a:spLocks noChangeArrowheads="1"/>
          </p:cNvSpPr>
          <p:nvPr/>
        </p:nvSpPr>
        <p:spPr bwMode="auto">
          <a:xfrm>
            <a:off x="1881189" y="2071688"/>
            <a:ext cx="417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(5)</a:t>
            </a:r>
            <a:r>
              <a:rPr lang="zh-TW" altLang="en-US" b="1"/>
              <a:t>捲迴特性</a:t>
            </a:r>
            <a:r>
              <a:rPr lang="en-US" altLang="zh-TW" b="1"/>
              <a:t>(Convolution)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42" name="Object 7"/>
          <p:cNvGraphicFramePr>
            <a:graphicFrameLocks noChangeAspect="1"/>
          </p:cNvGraphicFramePr>
          <p:nvPr/>
        </p:nvGraphicFramePr>
        <p:xfrm>
          <a:off x="2063750" y="3789363"/>
          <a:ext cx="78184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8" name="方程式" r:id="rId3" imgW="4101840" imgH="419040" progId="Equation.3">
                  <p:embed/>
                </p:oleObj>
              </mc:Choice>
              <mc:Fallback>
                <p:oleObj name="方程式" r:id="rId3" imgW="4101840" imgH="419040" progId="Equation.3">
                  <p:embed/>
                  <p:pic>
                    <p:nvPicPr>
                      <p:cNvPr id="11264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789363"/>
                        <a:ext cx="7818438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9" name="Rectangle 11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650" name="Rectangle 14"/>
          <p:cNvSpPr>
            <a:spLocks noChangeArrowheads="1"/>
          </p:cNvSpPr>
          <p:nvPr/>
        </p:nvSpPr>
        <p:spPr bwMode="auto">
          <a:xfrm>
            <a:off x="1524001" y="25764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651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43" name="Object 13"/>
          <p:cNvGraphicFramePr>
            <a:graphicFrameLocks noChangeAspect="1"/>
          </p:cNvGraphicFramePr>
          <p:nvPr/>
        </p:nvGraphicFramePr>
        <p:xfrm>
          <a:off x="2208214" y="2997200"/>
          <a:ext cx="50450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9" name="Equation" r:id="rId5" imgW="2336800" imgH="330200" progId="Equation.3">
                  <p:embed/>
                </p:oleObj>
              </mc:Choice>
              <mc:Fallback>
                <p:oleObj name="Equation" r:id="rId5" imgW="2336800" imgH="330200" progId="Equation.3">
                  <p:embed/>
                  <p:pic>
                    <p:nvPicPr>
                      <p:cNvPr id="11264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997200"/>
                        <a:ext cx="50450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2" name="文字方塊 14"/>
          <p:cNvSpPr txBox="1">
            <a:spLocks noChangeArrowheads="1"/>
          </p:cNvSpPr>
          <p:nvPr/>
        </p:nvSpPr>
        <p:spPr bwMode="auto">
          <a:xfrm>
            <a:off x="1881189" y="2571750"/>
            <a:ext cx="6446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週期性捲積演算</a:t>
            </a:r>
            <a:r>
              <a:rPr lang="en-US" altLang="zh-TW" b="1"/>
              <a:t>(periodic convolution integral)</a:t>
            </a:r>
            <a:endParaRPr lang="zh-TW" altLang="en-US" b="1"/>
          </a:p>
        </p:txBody>
      </p:sp>
      <p:sp>
        <p:nvSpPr>
          <p:cNvPr id="112653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367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9742795-E368-4FA0-83A7-15FC39D95AF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113666" name="Object 4"/>
          <p:cNvGraphicFramePr>
            <a:graphicFrameLocks noChangeAspect="1"/>
          </p:cNvGraphicFramePr>
          <p:nvPr/>
        </p:nvGraphicFramePr>
        <p:xfrm>
          <a:off x="2238375" y="2428876"/>
          <a:ext cx="6459538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5" name="方程式" r:id="rId3" imgW="3162300" imgH="1308100" progId="Equation.3">
                  <p:embed/>
                </p:oleObj>
              </mc:Choice>
              <mc:Fallback>
                <p:oleObj name="方程式" r:id="rId3" imgW="3162300" imgH="1308100" progId="Equation.3">
                  <p:embed/>
                  <p:pic>
                    <p:nvPicPr>
                      <p:cNvPr id="1136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2428876"/>
                        <a:ext cx="6459538" cy="266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7" name="Object 5"/>
          <p:cNvGraphicFramePr>
            <a:graphicFrameLocks noChangeAspect="1"/>
          </p:cNvGraphicFramePr>
          <p:nvPr/>
        </p:nvGraphicFramePr>
        <p:xfrm>
          <a:off x="2524126" y="2071689"/>
          <a:ext cx="11525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6" name="方程式" r:id="rId5" imgW="571004" imgH="177646" progId="Equation.3">
                  <p:embed/>
                </p:oleObj>
              </mc:Choice>
              <mc:Fallback>
                <p:oleObj name="方程式" r:id="rId5" imgW="571004" imgH="177646" progId="Equation.3">
                  <p:embed/>
                  <p:pic>
                    <p:nvPicPr>
                      <p:cNvPr id="11366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6" y="2071689"/>
                        <a:ext cx="11525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19"/>
          <p:cNvGraphicFramePr>
            <a:graphicFrameLocks noChangeAspect="1"/>
          </p:cNvGraphicFramePr>
          <p:nvPr/>
        </p:nvGraphicFramePr>
        <p:xfrm>
          <a:off x="2381250" y="5214938"/>
          <a:ext cx="61976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7" name="方程式" r:id="rId7" imgW="2857320" imgH="330120" progId="Equation.3">
                  <p:embed/>
                </p:oleObj>
              </mc:Choice>
              <mc:Fallback>
                <p:oleObj name="方程式" r:id="rId7" imgW="2857320" imgH="330120" progId="Equation.3">
                  <p:embed/>
                  <p:pic>
                    <p:nvPicPr>
                      <p:cNvPr id="11366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5214938"/>
                        <a:ext cx="61976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文字方塊 12"/>
          <p:cNvSpPr txBox="1">
            <a:spLocks noChangeArrowheads="1"/>
          </p:cNvSpPr>
          <p:nvPr/>
        </p:nvSpPr>
        <p:spPr bwMode="auto">
          <a:xfrm>
            <a:off x="2024064" y="6000750"/>
            <a:ext cx="8358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在時域中兩個訊號作</a:t>
            </a:r>
            <a:r>
              <a:rPr lang="zh-TW" altLang="en-US"/>
              <a:t>週期性</a:t>
            </a:r>
            <a:r>
              <a:rPr lang="zh-TW" altLang="zh-TW"/>
              <a:t>捲</a:t>
            </a:r>
            <a:r>
              <a:rPr lang="zh-TW" altLang="en-US"/>
              <a:t>積</a:t>
            </a:r>
            <a:r>
              <a:rPr lang="zh-TW" altLang="zh-TW"/>
              <a:t>演算，</a:t>
            </a:r>
            <a:r>
              <a:rPr lang="zh-TW" altLang="en-US"/>
              <a:t>頻域上</a:t>
            </a:r>
            <a:r>
              <a:rPr lang="zh-TW" altLang="zh-TW"/>
              <a:t>是兩個傅立葉級數</a:t>
            </a:r>
            <a:r>
              <a:rPr lang="zh-TW" altLang="en-US"/>
              <a:t>係數</a:t>
            </a:r>
            <a:r>
              <a:rPr lang="zh-TW" altLang="zh-TW"/>
              <a:t>相乘。</a:t>
            </a:r>
            <a:endParaRPr lang="zh-TW" alt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469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63FA835-26F5-4F3E-94EC-BB9B0A0E85D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4698" name="文字方塊 3"/>
          <p:cNvSpPr txBox="1">
            <a:spLocks noChangeArrowheads="1"/>
          </p:cNvSpPr>
          <p:nvPr/>
        </p:nvSpPr>
        <p:spPr bwMode="auto">
          <a:xfrm>
            <a:off x="1919289" y="2133600"/>
            <a:ext cx="540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3.24  </a:t>
            </a:r>
            <a:r>
              <a:rPr lang="zh-TW" altLang="zh-TW"/>
              <a:t>連續時間訊號的週期性捲積演算</a:t>
            </a:r>
            <a:endParaRPr lang="zh-TW" altLang="en-US"/>
          </a:p>
        </p:txBody>
      </p:sp>
      <p:sp>
        <p:nvSpPr>
          <p:cNvPr id="114699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4690" name="Object 1"/>
          <p:cNvGraphicFramePr>
            <a:graphicFrameLocks noChangeAspect="1"/>
          </p:cNvGraphicFramePr>
          <p:nvPr/>
        </p:nvGraphicFramePr>
        <p:xfrm>
          <a:off x="2208213" y="2636838"/>
          <a:ext cx="28384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8" name="方程式" r:id="rId3" imgW="1447172" imgH="203112" progId="Equation.3">
                  <p:embed/>
                </p:oleObj>
              </mc:Choice>
              <mc:Fallback>
                <p:oleObj name="方程式" r:id="rId3" imgW="1447172" imgH="203112" progId="Equation.3">
                  <p:embed/>
                  <p:pic>
                    <p:nvPicPr>
                      <p:cNvPr id="11469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636838"/>
                        <a:ext cx="283845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0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2279650" y="3141664"/>
          <a:ext cx="27955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9" name="方程式" r:id="rId5" imgW="1422400" imgH="203200" progId="Equation.3">
                  <p:embed/>
                </p:oleObj>
              </mc:Choice>
              <mc:Fallback>
                <p:oleObj name="方程式" r:id="rId5" imgW="1422400" imgH="203200" progId="Equation.3">
                  <p:embed/>
                  <p:pic>
                    <p:nvPicPr>
                      <p:cNvPr id="1146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3141664"/>
                        <a:ext cx="279558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1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4692" name="Object 5"/>
          <p:cNvGraphicFramePr>
            <a:graphicFrameLocks noChangeAspect="1"/>
          </p:cNvGraphicFramePr>
          <p:nvPr/>
        </p:nvGraphicFramePr>
        <p:xfrm>
          <a:off x="6311900" y="2492376"/>
          <a:ext cx="35242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0" name="方程式" r:id="rId7" imgW="1828800" imgH="393700" progId="Equation.3">
                  <p:embed/>
                </p:oleObj>
              </mc:Choice>
              <mc:Fallback>
                <p:oleObj name="方程式" r:id="rId7" imgW="1828800" imgH="393700" progId="Equation.3">
                  <p:embed/>
                  <p:pic>
                    <p:nvPicPr>
                      <p:cNvPr id="11469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492376"/>
                        <a:ext cx="352425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2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4693" name="Object 7"/>
          <p:cNvGraphicFramePr>
            <a:graphicFrameLocks noChangeAspect="1"/>
          </p:cNvGraphicFramePr>
          <p:nvPr/>
        </p:nvGraphicFramePr>
        <p:xfrm>
          <a:off x="6311901" y="3213100"/>
          <a:ext cx="3529013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1" name="方程式" r:id="rId9" imgW="1930320" imgH="838080" progId="Equation.3">
                  <p:embed/>
                </p:oleObj>
              </mc:Choice>
              <mc:Fallback>
                <p:oleObj name="方程式" r:id="rId9" imgW="1930320" imgH="838080" progId="Equation.3">
                  <p:embed/>
                  <p:pic>
                    <p:nvPicPr>
                      <p:cNvPr id="1146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3213100"/>
                        <a:ext cx="3529013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3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4694" name="Object 9"/>
          <p:cNvGraphicFramePr>
            <a:graphicFrameLocks noChangeAspect="1"/>
          </p:cNvGraphicFramePr>
          <p:nvPr/>
        </p:nvGraphicFramePr>
        <p:xfrm>
          <a:off x="1992314" y="4797426"/>
          <a:ext cx="8294687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2" name="方程式" r:id="rId11" imgW="4381500" imgH="787400" progId="Equation.3">
                  <p:embed/>
                </p:oleObj>
              </mc:Choice>
              <mc:Fallback>
                <p:oleObj name="方程式" r:id="rId11" imgW="4381500" imgH="787400" progId="Equation.3">
                  <p:embed/>
                  <p:pic>
                    <p:nvPicPr>
                      <p:cNvPr id="11469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4797426"/>
                        <a:ext cx="8294687" cy="148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4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4695" name="Object 11"/>
          <p:cNvGraphicFramePr>
            <a:graphicFrameLocks noChangeAspect="1"/>
          </p:cNvGraphicFramePr>
          <p:nvPr/>
        </p:nvGraphicFramePr>
        <p:xfrm>
          <a:off x="6888164" y="6021388"/>
          <a:ext cx="28082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3" name="方程式" r:id="rId13" imgW="1435100" imgH="203200" progId="Equation.3">
                  <p:embed/>
                </p:oleObj>
              </mc:Choice>
              <mc:Fallback>
                <p:oleObj name="方程式" r:id="rId13" imgW="1435100" imgH="203200" progId="Equation.3">
                  <p:embed/>
                  <p:pic>
                    <p:nvPicPr>
                      <p:cNvPr id="1146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4" y="6021388"/>
                        <a:ext cx="2808287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571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8636FE0-3D00-441B-BB40-47B830459A0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5717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5714" name="Object 1"/>
          <p:cNvGraphicFramePr>
            <a:graphicFrameLocks noChangeAspect="1"/>
          </p:cNvGraphicFramePr>
          <p:nvPr/>
        </p:nvGraphicFramePr>
        <p:xfrm>
          <a:off x="2063750" y="2205039"/>
          <a:ext cx="82423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7" name="方程式" r:id="rId3" imgW="4572000" imgH="1625600" progId="Equation.3">
                  <p:embed/>
                </p:oleObj>
              </mc:Choice>
              <mc:Fallback>
                <p:oleObj name="方程式" r:id="rId3" imgW="4572000" imgH="1625600" progId="Equation.3">
                  <p:embed/>
                  <p:pic>
                    <p:nvPicPr>
                      <p:cNvPr id="1157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205039"/>
                        <a:ext cx="8242300" cy="292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6743" name="Rectangle 2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6738" name="Object 3"/>
          <p:cNvGraphicFramePr>
            <a:graphicFrameLocks noChangeAspect="1"/>
          </p:cNvGraphicFramePr>
          <p:nvPr/>
        </p:nvGraphicFramePr>
        <p:xfrm>
          <a:off x="2566989" y="2565400"/>
          <a:ext cx="5665787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0" name="方程式" r:id="rId3" imgW="2933640" imgH="914400" progId="Equation.3">
                  <p:embed/>
                </p:oleObj>
              </mc:Choice>
              <mc:Fallback>
                <p:oleObj name="方程式" r:id="rId3" imgW="2933640" imgH="914400" progId="Equation.3">
                  <p:embed/>
                  <p:pic>
                    <p:nvPicPr>
                      <p:cNvPr id="11673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2565400"/>
                        <a:ext cx="5665787" cy="176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4" name="Text Box 4"/>
          <p:cNvSpPr txBox="1">
            <a:spLocks noChangeArrowheads="1"/>
          </p:cNvSpPr>
          <p:nvPr/>
        </p:nvSpPr>
        <p:spPr bwMode="auto">
          <a:xfrm>
            <a:off x="1992314" y="2133601"/>
            <a:ext cx="352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(6)</a:t>
            </a:r>
            <a:r>
              <a:rPr lang="zh-TW" altLang="en-US" b="1"/>
              <a:t>乘法特性</a:t>
            </a:r>
            <a:r>
              <a:rPr lang="en-US" altLang="zh-TW" b="1"/>
              <a:t>(Multiplication)</a:t>
            </a:r>
          </a:p>
        </p:txBody>
      </p:sp>
      <p:sp>
        <p:nvSpPr>
          <p:cNvPr id="116745" name="Rectangle 5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6739" name="Object 6"/>
          <p:cNvGraphicFramePr>
            <a:graphicFrameLocks noChangeAspect="1"/>
          </p:cNvGraphicFramePr>
          <p:nvPr/>
        </p:nvGraphicFramePr>
        <p:xfrm>
          <a:off x="2566989" y="4581525"/>
          <a:ext cx="12969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1" name="方程式" r:id="rId5" imgW="647419" imgH="177723" progId="Equation.3">
                  <p:embed/>
                </p:oleObj>
              </mc:Choice>
              <mc:Fallback>
                <p:oleObj name="方程式" r:id="rId5" imgW="647419" imgH="177723" progId="Equation.3">
                  <p:embed/>
                  <p:pic>
                    <p:nvPicPr>
                      <p:cNvPr id="1167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4581525"/>
                        <a:ext cx="129698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6" name="Rectangle 7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6740" name="Object 8"/>
          <p:cNvGraphicFramePr>
            <a:graphicFrameLocks noChangeAspect="1"/>
          </p:cNvGraphicFramePr>
          <p:nvPr/>
        </p:nvGraphicFramePr>
        <p:xfrm>
          <a:off x="4727575" y="4292600"/>
          <a:ext cx="421163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2" name="方程式" r:id="rId7" imgW="2273300" imgH="457200" progId="Equation.3">
                  <p:embed/>
                </p:oleObj>
              </mc:Choice>
              <mc:Fallback>
                <p:oleObj name="方程式" r:id="rId7" imgW="2273300" imgH="457200" progId="Equation.3">
                  <p:embed/>
                  <p:pic>
                    <p:nvPicPr>
                      <p:cNvPr id="1167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4292600"/>
                        <a:ext cx="4211638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6748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6749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6741" name="Object 17"/>
          <p:cNvGraphicFramePr>
            <a:graphicFrameLocks noChangeAspect="1"/>
          </p:cNvGraphicFramePr>
          <p:nvPr/>
        </p:nvGraphicFramePr>
        <p:xfrm>
          <a:off x="2667000" y="5214939"/>
          <a:ext cx="553243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3" name="Equation" r:id="rId9" imgW="2705100" imgH="317500" progId="Equation.3">
                  <p:embed/>
                </p:oleObj>
              </mc:Choice>
              <mc:Fallback>
                <p:oleObj name="Equation" r:id="rId9" imgW="2705100" imgH="317500" progId="Equation.3">
                  <p:embed/>
                  <p:pic>
                    <p:nvPicPr>
                      <p:cNvPr id="11674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214939"/>
                        <a:ext cx="5532438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50" name="文字方塊 15"/>
          <p:cNvSpPr txBox="1">
            <a:spLocks noChangeArrowheads="1"/>
          </p:cNvSpPr>
          <p:nvPr/>
        </p:nvSpPr>
        <p:spPr bwMode="auto">
          <a:xfrm>
            <a:off x="2095500" y="6000750"/>
            <a:ext cx="828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兩個訊號在時域中相乘，對應是兩個傅立葉</a:t>
            </a:r>
            <a:r>
              <a:rPr lang="zh-TW" altLang="en-US"/>
              <a:t>級數係數</a:t>
            </a:r>
            <a:r>
              <a:rPr lang="zh-TW" altLang="zh-TW"/>
              <a:t>作</a:t>
            </a:r>
            <a:r>
              <a:rPr lang="zh-TW" altLang="en-US"/>
              <a:t>週期性</a:t>
            </a:r>
            <a:r>
              <a:rPr lang="zh-TW" altLang="zh-TW"/>
              <a:t>捲</a:t>
            </a:r>
            <a:r>
              <a:rPr lang="zh-TW" altLang="en-US"/>
              <a:t>加</a:t>
            </a:r>
            <a:r>
              <a:rPr lang="zh-TW" altLang="zh-TW"/>
              <a:t>演算。</a:t>
            </a:r>
            <a:endParaRPr lang="zh-TW" altLang="en-US"/>
          </a:p>
        </p:txBody>
      </p:sp>
      <p:sp>
        <p:nvSpPr>
          <p:cNvPr id="11675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59A18BD-EC94-438C-8E94-DA82BD41637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776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AEE2CDE-E19C-441E-938B-C207EBD58B1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7768" name="文字方塊 3"/>
          <p:cNvSpPr txBox="1">
            <a:spLocks noChangeArrowheads="1"/>
          </p:cNvSpPr>
          <p:nvPr/>
        </p:nvSpPr>
        <p:spPr bwMode="auto">
          <a:xfrm>
            <a:off x="1992314" y="2133600"/>
            <a:ext cx="475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3.25  </a:t>
            </a:r>
            <a:r>
              <a:rPr lang="zh-TW" altLang="zh-TW"/>
              <a:t>連續時間週期性訊號的相乘</a:t>
            </a:r>
            <a:endParaRPr lang="zh-TW" altLang="en-US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2208213" y="2492376"/>
          <a:ext cx="28384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4" name="方程式" r:id="rId3" imgW="1447172" imgH="203112" progId="Equation.3">
                  <p:embed/>
                </p:oleObj>
              </mc:Choice>
              <mc:Fallback>
                <p:oleObj name="方程式" r:id="rId3" imgW="1447172" imgH="203112" progId="Equation.3">
                  <p:embed/>
                  <p:pic>
                    <p:nvPicPr>
                      <p:cNvPr id="1177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492376"/>
                        <a:ext cx="28384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6096000" y="2492376"/>
          <a:ext cx="27955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5" name="方程式" r:id="rId5" imgW="1422400" imgH="203200" progId="Equation.3">
                  <p:embed/>
                </p:oleObj>
              </mc:Choice>
              <mc:Fallback>
                <p:oleObj name="方程式" r:id="rId5" imgW="1422400" imgH="203200" progId="Equation.3">
                  <p:embed/>
                  <p:pic>
                    <p:nvPicPr>
                      <p:cNvPr id="1177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492376"/>
                        <a:ext cx="279558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9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7764" name="Object 6"/>
          <p:cNvGraphicFramePr>
            <a:graphicFrameLocks noChangeAspect="1"/>
          </p:cNvGraphicFramePr>
          <p:nvPr/>
        </p:nvGraphicFramePr>
        <p:xfrm>
          <a:off x="2208214" y="2852738"/>
          <a:ext cx="5151437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6" name="方程式" r:id="rId7" imgW="2730240" imgH="393480" progId="Equation.3">
                  <p:embed/>
                </p:oleObj>
              </mc:Choice>
              <mc:Fallback>
                <p:oleObj name="方程式" r:id="rId7" imgW="2730240" imgH="393480" progId="Equation.3">
                  <p:embed/>
                  <p:pic>
                    <p:nvPicPr>
                      <p:cNvPr id="11776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852738"/>
                        <a:ext cx="5151437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70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7765" name="Object 8"/>
          <p:cNvGraphicFramePr>
            <a:graphicFrameLocks noChangeAspect="1"/>
          </p:cNvGraphicFramePr>
          <p:nvPr/>
        </p:nvGraphicFramePr>
        <p:xfrm>
          <a:off x="2208214" y="3429001"/>
          <a:ext cx="7242175" cy="314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7" name="方程式" r:id="rId9" imgW="4089400" imgH="1778000" progId="Equation.3">
                  <p:embed/>
                </p:oleObj>
              </mc:Choice>
              <mc:Fallback>
                <p:oleObj name="方程式" r:id="rId9" imgW="4089400" imgH="1778000" progId="Equation.3">
                  <p:embed/>
                  <p:pic>
                    <p:nvPicPr>
                      <p:cNvPr id="11776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429001"/>
                        <a:ext cx="7242175" cy="314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879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5D2FB93-CB3A-494E-AD03-2908C15C7AF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2135188" y="2205039"/>
          <a:ext cx="35242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5" name="方程式" r:id="rId3" imgW="1828800" imgH="393700" progId="Equation.3">
                  <p:embed/>
                </p:oleObj>
              </mc:Choice>
              <mc:Fallback>
                <p:oleObj name="方程式" r:id="rId3" imgW="1828800" imgH="393700" progId="Equation.3">
                  <p:embed/>
                  <p:pic>
                    <p:nvPicPr>
                      <p:cNvPr id="1187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205039"/>
                        <a:ext cx="352425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6311901" y="2205038"/>
          <a:ext cx="3529013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6" name="方程式" r:id="rId5" imgW="1930320" imgH="838080" progId="Equation.3">
                  <p:embed/>
                </p:oleObj>
              </mc:Choice>
              <mc:Fallback>
                <p:oleObj name="方程式" r:id="rId5" imgW="1930320" imgH="838080" progId="Equation.3">
                  <p:embed/>
                  <p:pic>
                    <p:nvPicPr>
                      <p:cNvPr id="1187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2205038"/>
                        <a:ext cx="3529013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1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2135188" y="3933826"/>
          <a:ext cx="7385050" cy="234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7" name="方程式" r:id="rId7" imgW="4025900" imgH="1282700" progId="Equation.3">
                  <p:embed/>
                </p:oleObj>
              </mc:Choice>
              <mc:Fallback>
                <p:oleObj name="方程式" r:id="rId7" imgW="4025900" imgH="1282700" progId="Equation.3">
                  <p:embed/>
                  <p:pic>
                    <p:nvPicPr>
                      <p:cNvPr id="1187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933826"/>
                        <a:ext cx="7385050" cy="234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24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2C8BD75-11F9-452F-951E-81D447AC518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10242" name="Object 36"/>
          <p:cNvGraphicFramePr>
            <a:graphicFrameLocks noChangeAspect="1"/>
          </p:cNvGraphicFramePr>
          <p:nvPr/>
        </p:nvGraphicFramePr>
        <p:xfrm>
          <a:off x="2135188" y="4076700"/>
          <a:ext cx="5065712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3" imgW="2679480" imgH="685800" progId="Equation.3">
                  <p:embed/>
                </p:oleObj>
              </mc:Choice>
              <mc:Fallback>
                <p:oleObj name="Equation" r:id="rId3" imgW="2679480" imgH="685800" progId="Equation.3">
                  <p:embed/>
                  <p:pic>
                    <p:nvPicPr>
                      <p:cNvPr id="10242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076700"/>
                        <a:ext cx="5065712" cy="1296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4"/>
          <p:cNvGraphicFramePr>
            <a:graphicFrameLocks noChangeAspect="1"/>
          </p:cNvGraphicFramePr>
          <p:nvPr/>
        </p:nvGraphicFramePr>
        <p:xfrm>
          <a:off x="2135188" y="2492376"/>
          <a:ext cx="607695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方程式" r:id="rId5" imgW="3429000" imgH="888840" progId="Equation.3">
                  <p:embed/>
                </p:oleObj>
              </mc:Choice>
              <mc:Fallback>
                <p:oleObj name="方程式" r:id="rId5" imgW="3429000" imgH="888840" progId="Equation.3">
                  <p:embed/>
                  <p:pic>
                    <p:nvPicPr>
                      <p:cNvPr id="10243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492376"/>
                        <a:ext cx="6076950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文字方塊 5"/>
          <p:cNvSpPr txBox="1">
            <a:spLocks noChangeArrowheads="1"/>
          </p:cNvSpPr>
          <p:nvPr/>
        </p:nvSpPr>
        <p:spPr bwMode="auto">
          <a:xfrm>
            <a:off x="2063751" y="2060575"/>
            <a:ext cx="208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計算係數</a:t>
            </a:r>
            <a:endParaRPr lang="zh-TW" altLang="en-US"/>
          </a:p>
        </p:txBody>
      </p:sp>
      <p:sp>
        <p:nvSpPr>
          <p:cNvPr id="10251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287713" y="1989139"/>
          <a:ext cx="5397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方程式" r:id="rId7" imgW="253890" imgH="228501" progId="Equation.3">
                  <p:embed/>
                </p:oleObj>
              </mc:Choice>
              <mc:Fallback>
                <p:oleObj name="方程式" r:id="rId7" imgW="253890" imgH="228501" progId="Equation.3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1989139"/>
                        <a:ext cx="53975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矩形 19"/>
          <p:cNvSpPr>
            <a:spLocks noChangeArrowheads="1"/>
          </p:cNvSpPr>
          <p:nvPr/>
        </p:nvSpPr>
        <p:spPr bwMode="auto">
          <a:xfrm>
            <a:off x="2063751" y="5445125"/>
            <a:ext cx="357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以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zh-TW" altLang="en-US">
                <a:latin typeface="Times New Roman" pitchFamily="18" charset="0"/>
                <a:cs typeface="Times New Roman" pitchFamily="18" charset="0"/>
              </a:rPr>
              <a:t>替代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zh-TW" altLang="en-US"/>
              <a:t>，       改寫成         </a:t>
            </a: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5" name="Object 25"/>
          <p:cNvGraphicFramePr>
            <a:graphicFrameLocks noChangeAspect="1"/>
          </p:cNvGraphicFramePr>
          <p:nvPr/>
        </p:nvGraphicFramePr>
        <p:xfrm>
          <a:off x="3575051" y="5445125"/>
          <a:ext cx="4556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9" imgW="241200" imgH="228600" progId="Equation.3">
                  <p:embed/>
                </p:oleObj>
              </mc:Choice>
              <mc:Fallback>
                <p:oleObj name="Equation" r:id="rId9" imgW="241200" imgH="228600" progId="Equation.3">
                  <p:embed/>
                  <p:pic>
                    <p:nvPicPr>
                      <p:cNvPr id="1024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1" y="5445125"/>
                        <a:ext cx="4556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24"/>
          <p:cNvGraphicFramePr>
            <a:graphicFrameLocks noChangeAspect="1"/>
          </p:cNvGraphicFramePr>
          <p:nvPr/>
        </p:nvGraphicFramePr>
        <p:xfrm>
          <a:off x="5016501" y="5516564"/>
          <a:ext cx="6842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方程式" r:id="rId11" imgW="393529" imgH="203112" progId="Equation.3">
                  <p:embed/>
                </p:oleObj>
              </mc:Choice>
              <mc:Fallback>
                <p:oleObj name="方程式" r:id="rId11" imgW="393529" imgH="203112" progId="Equation.3">
                  <p:embed/>
                  <p:pic>
                    <p:nvPicPr>
                      <p:cNvPr id="1024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1" y="5516564"/>
                        <a:ext cx="684213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20"/>
          <p:cNvGraphicFramePr>
            <a:graphicFrameLocks noChangeAspect="1"/>
          </p:cNvGraphicFramePr>
          <p:nvPr/>
        </p:nvGraphicFramePr>
        <p:xfrm>
          <a:off x="3359151" y="5805489"/>
          <a:ext cx="52435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方程式" r:id="rId13" imgW="2793960" imgH="444240" progId="Equation.3">
                  <p:embed/>
                </p:oleObj>
              </mc:Choice>
              <mc:Fallback>
                <p:oleObj name="方程式" r:id="rId13" imgW="2793960" imgH="444240" progId="Equation.3">
                  <p:embed/>
                  <p:pic>
                    <p:nvPicPr>
                      <p:cNvPr id="1024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1" y="5805489"/>
                        <a:ext cx="5243513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98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6423986-6143-43A9-9C99-B38CA8E28F5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120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9815" name="Text Box 4"/>
          <p:cNvSpPr txBox="1">
            <a:spLocks noChangeArrowheads="1"/>
          </p:cNvSpPr>
          <p:nvPr/>
        </p:nvSpPr>
        <p:spPr bwMode="auto">
          <a:xfrm>
            <a:off x="1992313" y="2060575"/>
            <a:ext cx="574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(7)</a:t>
            </a:r>
            <a:r>
              <a:rPr lang="zh-TW" altLang="en-US" b="1"/>
              <a:t>對時間的微分</a:t>
            </a:r>
            <a:r>
              <a:rPr lang="en-US" altLang="zh-TW" b="1"/>
              <a:t>(Differentiation in Time)</a:t>
            </a:r>
          </a:p>
        </p:txBody>
      </p:sp>
      <p:sp>
        <p:nvSpPr>
          <p:cNvPr id="119816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9810" name="Object 5"/>
          <p:cNvGraphicFramePr>
            <a:graphicFrameLocks noChangeAspect="1"/>
          </p:cNvGraphicFramePr>
          <p:nvPr/>
        </p:nvGraphicFramePr>
        <p:xfrm>
          <a:off x="2208213" y="2565400"/>
          <a:ext cx="26924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9" name="方程式" r:id="rId3" imgW="1346040" imgH="660240" progId="Equation.3">
                  <p:embed/>
                </p:oleObj>
              </mc:Choice>
              <mc:Fallback>
                <p:oleObj name="方程式" r:id="rId3" imgW="1346040" imgH="660240" progId="Equation.3">
                  <p:embed/>
                  <p:pic>
                    <p:nvPicPr>
                      <p:cNvPr id="1198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565400"/>
                        <a:ext cx="2692400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9811" name="Object 8"/>
          <p:cNvGraphicFramePr>
            <a:graphicFrameLocks noChangeAspect="1"/>
          </p:cNvGraphicFramePr>
          <p:nvPr/>
        </p:nvGraphicFramePr>
        <p:xfrm>
          <a:off x="6311900" y="2492376"/>
          <a:ext cx="36718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0" name="方程式" r:id="rId5" imgW="1828800" imgH="431800" progId="Equation.3">
                  <p:embed/>
                </p:oleObj>
              </mc:Choice>
              <mc:Fallback>
                <p:oleObj name="方程式" r:id="rId5" imgW="1828800" imgH="431800" progId="Equation.3">
                  <p:embed/>
                  <p:pic>
                    <p:nvPicPr>
                      <p:cNvPr id="1198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492376"/>
                        <a:ext cx="3671888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8" name="Rectangle 12"/>
          <p:cNvSpPr>
            <a:spLocks noChangeArrowheads="1"/>
          </p:cNvSpPr>
          <p:nvPr/>
        </p:nvSpPr>
        <p:spPr bwMode="auto">
          <a:xfrm>
            <a:off x="1524001" y="30241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9812" name="Object 11"/>
          <p:cNvGraphicFramePr>
            <a:graphicFrameLocks noChangeAspect="1"/>
          </p:cNvGraphicFramePr>
          <p:nvPr/>
        </p:nvGraphicFramePr>
        <p:xfrm>
          <a:off x="3287714" y="5157789"/>
          <a:ext cx="518477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1" name="方程式" r:id="rId7" imgW="2462731" imgH="406224" progId="Equation.3">
                  <p:embed/>
                </p:oleObj>
              </mc:Choice>
              <mc:Fallback>
                <p:oleObj name="方程式" r:id="rId7" imgW="2462731" imgH="406224" progId="Equation.3">
                  <p:embed/>
                  <p:pic>
                    <p:nvPicPr>
                      <p:cNvPr id="1198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5157789"/>
                        <a:ext cx="5184775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083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0666896-E8C2-45EA-A2E5-8F667DA503F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121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0840" name="Text Box 4"/>
          <p:cNvSpPr txBox="1">
            <a:spLocks noChangeArrowheads="1"/>
          </p:cNvSpPr>
          <p:nvPr/>
        </p:nvSpPr>
        <p:spPr bwMode="auto">
          <a:xfrm>
            <a:off x="1992314" y="2133600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3.26  </a:t>
            </a:r>
            <a:r>
              <a:rPr lang="zh-TW" altLang="en-US"/>
              <a:t>時間微分</a:t>
            </a:r>
            <a:endParaRPr lang="en-US" altLang="zh-TW" b="1"/>
          </a:p>
        </p:txBody>
      </p:sp>
      <p:sp>
        <p:nvSpPr>
          <p:cNvPr id="120841" name="Rectangle 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0834" name="Object 5"/>
          <p:cNvGraphicFramePr>
            <a:graphicFrameLocks noChangeAspect="1"/>
          </p:cNvGraphicFramePr>
          <p:nvPr/>
        </p:nvGraphicFramePr>
        <p:xfrm>
          <a:off x="2135189" y="2708276"/>
          <a:ext cx="248443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6" name="方程式" r:id="rId3" imgW="1104840" imgH="431640" progId="Equation.3">
                  <p:embed/>
                </p:oleObj>
              </mc:Choice>
              <mc:Fallback>
                <p:oleObj name="方程式" r:id="rId3" imgW="1104840" imgH="431640" progId="Equation.3">
                  <p:embed/>
                  <p:pic>
                    <p:nvPicPr>
                      <p:cNvPr id="1208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708276"/>
                        <a:ext cx="2484437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2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0835" name="Object 10"/>
          <p:cNvGraphicFramePr>
            <a:graphicFrameLocks noChangeAspect="1"/>
          </p:cNvGraphicFramePr>
          <p:nvPr/>
        </p:nvGraphicFramePr>
        <p:xfrm>
          <a:off x="6024563" y="2781301"/>
          <a:ext cx="31099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7" name="方程式" r:id="rId5" imgW="1536033" imgH="393529" progId="Equation.3">
                  <p:embed/>
                </p:oleObj>
              </mc:Choice>
              <mc:Fallback>
                <p:oleObj name="方程式" r:id="rId5" imgW="1536033" imgH="393529" progId="Equation.3">
                  <p:embed/>
                  <p:pic>
                    <p:nvPicPr>
                      <p:cNvPr id="12083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2781301"/>
                        <a:ext cx="3109912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4" name="Rectangle 13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0845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2135189" y="3860801"/>
          <a:ext cx="289877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8" name="方程式" r:id="rId7" imgW="1435100" imgH="711200" progId="Equation.3">
                  <p:embed/>
                </p:oleObj>
              </mc:Choice>
              <mc:Fallback>
                <p:oleObj name="方程式" r:id="rId7" imgW="1435100" imgH="711200" progId="Equation.3">
                  <p:embed/>
                  <p:pic>
                    <p:nvPicPr>
                      <p:cNvPr id="1208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860801"/>
                        <a:ext cx="2898775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6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0837" name="Object 16"/>
          <p:cNvGraphicFramePr>
            <a:graphicFrameLocks noChangeAspect="1"/>
          </p:cNvGraphicFramePr>
          <p:nvPr/>
        </p:nvGraphicFramePr>
        <p:xfrm>
          <a:off x="6024563" y="3789363"/>
          <a:ext cx="332581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9" name="方程式" r:id="rId9" imgW="1574800" imgH="711200" progId="Equation.3">
                  <p:embed/>
                </p:oleObj>
              </mc:Choice>
              <mc:Fallback>
                <p:oleObj name="方程式" r:id="rId9" imgW="1574800" imgH="711200" progId="Equation.3">
                  <p:embed/>
                  <p:pic>
                    <p:nvPicPr>
                      <p:cNvPr id="12083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3789363"/>
                        <a:ext cx="3325812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186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407594D-0AB7-49AC-B14A-D179CE49089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122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121858" name="Object 14"/>
          <p:cNvGraphicFramePr>
            <a:graphicFrameLocks noChangeAspect="1"/>
          </p:cNvGraphicFramePr>
          <p:nvPr/>
        </p:nvGraphicFramePr>
        <p:xfrm>
          <a:off x="1919288" y="2276475"/>
          <a:ext cx="8337550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1" name="方程式" r:id="rId3" imgW="4673520" imgH="1777680" progId="Equation.3">
                  <p:embed/>
                </p:oleObj>
              </mc:Choice>
              <mc:Fallback>
                <p:oleObj name="方程式" r:id="rId3" imgW="4673520" imgH="1777680" progId="Equation.3">
                  <p:embed/>
                  <p:pic>
                    <p:nvPicPr>
                      <p:cNvPr id="1218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2276475"/>
                        <a:ext cx="8337550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289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DD6B2C9-34D5-41A1-8600-276EED955EF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123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2892" name="Rectangle 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882" name="Object 4"/>
          <p:cNvGraphicFramePr>
            <a:graphicFrameLocks noChangeAspect="1"/>
          </p:cNvGraphicFramePr>
          <p:nvPr/>
        </p:nvGraphicFramePr>
        <p:xfrm>
          <a:off x="2063750" y="2565401"/>
          <a:ext cx="3290888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6" name="方程式" r:id="rId3" imgW="1777680" imgH="838080" progId="Equation.3">
                  <p:embed/>
                </p:oleObj>
              </mc:Choice>
              <mc:Fallback>
                <p:oleObj name="方程式" r:id="rId3" imgW="1777680" imgH="838080" progId="Equation.3">
                  <p:embed/>
                  <p:pic>
                    <p:nvPicPr>
                      <p:cNvPr id="1228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565401"/>
                        <a:ext cx="3290888" cy="154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3" name="Text Box 6"/>
          <p:cNvSpPr txBox="1">
            <a:spLocks noChangeArrowheads="1"/>
          </p:cNvSpPr>
          <p:nvPr/>
        </p:nvSpPr>
        <p:spPr bwMode="auto">
          <a:xfrm>
            <a:off x="1992314" y="2133600"/>
            <a:ext cx="4103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(8)</a:t>
            </a:r>
            <a:r>
              <a:rPr lang="zh-TW" altLang="en-US" b="1"/>
              <a:t>時間的比例調整</a:t>
            </a:r>
            <a:r>
              <a:rPr lang="en-US" altLang="zh-TW" b="1"/>
              <a:t>(Time Scaling)</a:t>
            </a:r>
          </a:p>
        </p:txBody>
      </p:sp>
      <p:sp>
        <p:nvSpPr>
          <p:cNvPr id="122894" name="Rectangle 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883" name="Object 7"/>
          <p:cNvGraphicFramePr>
            <a:graphicFrameLocks noChangeAspect="1"/>
          </p:cNvGraphicFramePr>
          <p:nvPr/>
        </p:nvGraphicFramePr>
        <p:xfrm>
          <a:off x="2063751" y="4149726"/>
          <a:ext cx="257016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7" name="方程式" r:id="rId5" imgW="1269720" imgH="215640" progId="Equation.3">
                  <p:embed/>
                </p:oleObj>
              </mc:Choice>
              <mc:Fallback>
                <p:oleObj name="方程式" r:id="rId5" imgW="1269720" imgH="215640" progId="Equation.3">
                  <p:embed/>
                  <p:pic>
                    <p:nvPicPr>
                      <p:cNvPr id="1228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4149726"/>
                        <a:ext cx="2570163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5" name="Rectangle 11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884" name="Object 10"/>
          <p:cNvGraphicFramePr>
            <a:graphicFrameLocks noChangeAspect="1"/>
          </p:cNvGraphicFramePr>
          <p:nvPr/>
        </p:nvGraphicFramePr>
        <p:xfrm>
          <a:off x="3738564" y="4500564"/>
          <a:ext cx="20161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8" name="方程式" r:id="rId7" imgW="1040948" imgH="393529" progId="Equation.3">
                  <p:embed/>
                </p:oleObj>
              </mc:Choice>
              <mc:Fallback>
                <p:oleObj name="方程式" r:id="rId7" imgW="1040948" imgH="393529" progId="Equation.3">
                  <p:embed/>
                  <p:pic>
                    <p:nvPicPr>
                      <p:cNvPr id="12288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4" y="4500564"/>
                        <a:ext cx="2016125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6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885" name="Object 13"/>
          <p:cNvGraphicFramePr>
            <a:graphicFrameLocks noChangeAspect="1"/>
          </p:cNvGraphicFramePr>
          <p:nvPr/>
        </p:nvGraphicFramePr>
        <p:xfrm>
          <a:off x="6238875" y="2071689"/>
          <a:ext cx="3544888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9" name="方程式" r:id="rId9" imgW="1879560" imgH="863280" progId="Equation.3">
                  <p:embed/>
                </p:oleObj>
              </mc:Choice>
              <mc:Fallback>
                <p:oleObj name="方程式" r:id="rId9" imgW="1879560" imgH="863280" progId="Equation.3">
                  <p:embed/>
                  <p:pic>
                    <p:nvPicPr>
                      <p:cNvPr id="1228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2071689"/>
                        <a:ext cx="3544888" cy="161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7" name="Rectangle 17"/>
          <p:cNvSpPr>
            <a:spLocks noChangeArrowheads="1"/>
          </p:cNvSpPr>
          <p:nvPr/>
        </p:nvSpPr>
        <p:spPr bwMode="auto">
          <a:xfrm>
            <a:off x="1524001" y="3152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886" name="Object 16"/>
          <p:cNvGraphicFramePr>
            <a:graphicFrameLocks noChangeAspect="1"/>
          </p:cNvGraphicFramePr>
          <p:nvPr/>
        </p:nvGraphicFramePr>
        <p:xfrm>
          <a:off x="6238876" y="3714751"/>
          <a:ext cx="9001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0" name="方程式" r:id="rId11" imgW="406048" imgH="152268" progId="Equation.3">
                  <p:embed/>
                </p:oleObj>
              </mc:Choice>
              <mc:Fallback>
                <p:oleObj name="方程式" r:id="rId11" imgW="406048" imgH="152268" progId="Equation.3">
                  <p:embed/>
                  <p:pic>
                    <p:nvPicPr>
                      <p:cNvPr id="12288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6" y="3714751"/>
                        <a:ext cx="900113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8" name="Rectangle 19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887" name="Object 18"/>
          <p:cNvGraphicFramePr>
            <a:graphicFrameLocks noChangeAspect="1"/>
          </p:cNvGraphicFramePr>
          <p:nvPr/>
        </p:nvGraphicFramePr>
        <p:xfrm>
          <a:off x="6096001" y="3929064"/>
          <a:ext cx="4176713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1" name="方程式" r:id="rId13" imgW="2108160" imgH="863280" progId="Equation.3">
                  <p:embed/>
                </p:oleObj>
              </mc:Choice>
              <mc:Fallback>
                <p:oleObj name="方程式" r:id="rId13" imgW="2108160" imgH="863280" progId="Equation.3">
                  <p:embed/>
                  <p:pic>
                    <p:nvPicPr>
                      <p:cNvPr id="12288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3929064"/>
                        <a:ext cx="4176713" cy="169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9" name="Rectangle 22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888" name="Object 21"/>
          <p:cNvGraphicFramePr>
            <a:graphicFrameLocks noChangeAspect="1"/>
          </p:cNvGraphicFramePr>
          <p:nvPr/>
        </p:nvGraphicFramePr>
        <p:xfrm>
          <a:off x="3238500" y="5643563"/>
          <a:ext cx="46815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2" name="方程式" r:id="rId15" imgW="2260600" imgH="330200" progId="Equation.3">
                  <p:embed/>
                </p:oleObj>
              </mc:Choice>
              <mc:Fallback>
                <p:oleObj name="方程式" r:id="rId15" imgW="2260600" imgH="330200" progId="Equation.3">
                  <p:embed/>
                  <p:pic>
                    <p:nvPicPr>
                      <p:cNvPr id="12288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5643563"/>
                        <a:ext cx="4681538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0" name="Rectangle 24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889" name="Object 23"/>
          <p:cNvGraphicFramePr>
            <a:graphicFrameLocks noChangeAspect="1"/>
          </p:cNvGraphicFramePr>
          <p:nvPr/>
        </p:nvGraphicFramePr>
        <p:xfrm>
          <a:off x="2166939" y="4643439"/>
          <a:ext cx="11906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3" name="方程式" r:id="rId17" imgW="583920" imgH="215640" progId="Equation.3">
                  <p:embed/>
                </p:oleObj>
              </mc:Choice>
              <mc:Fallback>
                <p:oleObj name="方程式" r:id="rId17" imgW="583920" imgH="215640" progId="Equation.3">
                  <p:embed/>
                  <p:pic>
                    <p:nvPicPr>
                      <p:cNvPr id="12288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4643439"/>
                        <a:ext cx="11906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391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C9F5236-51CE-408E-ADBB-56FBA7C4E9B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124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3913" name="Text Box 4"/>
          <p:cNvSpPr txBox="1">
            <a:spLocks noChangeArrowheads="1"/>
          </p:cNvSpPr>
          <p:nvPr/>
        </p:nvSpPr>
        <p:spPr bwMode="auto">
          <a:xfrm>
            <a:off x="1992314" y="2205038"/>
            <a:ext cx="353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3.27  </a:t>
            </a:r>
            <a:r>
              <a:rPr lang="zh-TW" altLang="en-US"/>
              <a:t>時間的比例調整</a:t>
            </a:r>
            <a:endParaRPr lang="en-US" altLang="zh-TW" b="1"/>
          </a:p>
        </p:txBody>
      </p:sp>
      <p:sp>
        <p:nvSpPr>
          <p:cNvPr id="123914" name="Rectangle 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3906" name="Object 5"/>
          <p:cNvGraphicFramePr>
            <a:graphicFrameLocks noChangeAspect="1"/>
          </p:cNvGraphicFramePr>
          <p:nvPr/>
        </p:nvGraphicFramePr>
        <p:xfrm>
          <a:off x="2063751" y="2636838"/>
          <a:ext cx="37306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1" name="方程式" r:id="rId3" imgW="1955520" imgH="393480" progId="Equation.3">
                  <p:embed/>
                </p:oleObj>
              </mc:Choice>
              <mc:Fallback>
                <p:oleObj name="方程式" r:id="rId3" imgW="1955520" imgH="393480" progId="Equation.3">
                  <p:embed/>
                  <p:pic>
                    <p:nvPicPr>
                      <p:cNvPr id="12390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636838"/>
                        <a:ext cx="37306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5" name="Rectangle 8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3916" name="Rectangle 1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3917" name="Rectangle 12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3907" name="Object 11"/>
          <p:cNvGraphicFramePr>
            <a:graphicFrameLocks noChangeAspect="1"/>
          </p:cNvGraphicFramePr>
          <p:nvPr/>
        </p:nvGraphicFramePr>
        <p:xfrm>
          <a:off x="6596064" y="2786064"/>
          <a:ext cx="36734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2" name="方程式" r:id="rId5" imgW="1777229" imgH="215806" progId="Equation.3">
                  <p:embed/>
                </p:oleObj>
              </mc:Choice>
              <mc:Fallback>
                <p:oleObj name="方程式" r:id="rId5" imgW="1777229" imgH="215806" progId="Equation.3">
                  <p:embed/>
                  <p:pic>
                    <p:nvPicPr>
                      <p:cNvPr id="1239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2786064"/>
                        <a:ext cx="3673475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3919" name="Rectangle 16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3908" name="Object 15"/>
          <p:cNvGraphicFramePr>
            <a:graphicFrameLocks noChangeAspect="1"/>
          </p:cNvGraphicFramePr>
          <p:nvPr/>
        </p:nvGraphicFramePr>
        <p:xfrm>
          <a:off x="7596189" y="4857751"/>
          <a:ext cx="9350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3" name="方程式" r:id="rId7" imgW="393359" imgH="215713" progId="Equation.3">
                  <p:embed/>
                </p:oleObj>
              </mc:Choice>
              <mc:Fallback>
                <p:oleObj name="方程式" r:id="rId7" imgW="393359" imgH="215713" progId="Equation.3">
                  <p:embed/>
                  <p:pic>
                    <p:nvPicPr>
                      <p:cNvPr id="12390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9" y="4857751"/>
                        <a:ext cx="93503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20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3909" name="Object 16"/>
          <p:cNvGraphicFramePr>
            <a:graphicFrameLocks noChangeAspect="1"/>
          </p:cNvGraphicFramePr>
          <p:nvPr/>
        </p:nvGraphicFramePr>
        <p:xfrm>
          <a:off x="2024064" y="3429000"/>
          <a:ext cx="30003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4" name="方程式" r:id="rId9" imgW="1562100" imgH="711200" progId="Equation.3">
                  <p:embed/>
                </p:oleObj>
              </mc:Choice>
              <mc:Fallback>
                <p:oleObj name="方程式" r:id="rId9" imgW="1562100" imgH="711200" progId="Equation.3">
                  <p:embed/>
                  <p:pic>
                    <p:nvPicPr>
                      <p:cNvPr id="12390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429000"/>
                        <a:ext cx="300037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21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3910" name="Object 18"/>
          <p:cNvGraphicFramePr>
            <a:graphicFrameLocks noChangeAspect="1"/>
          </p:cNvGraphicFramePr>
          <p:nvPr/>
        </p:nvGraphicFramePr>
        <p:xfrm>
          <a:off x="6524625" y="3429001"/>
          <a:ext cx="2857500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5" name="方程式" r:id="rId11" imgW="1536700" imgH="711200" progId="Equation.3">
                  <p:embed/>
                </p:oleObj>
              </mc:Choice>
              <mc:Fallback>
                <p:oleObj name="方程式" r:id="rId11" imgW="1536700" imgH="711200" progId="Equation.3">
                  <p:embed/>
                  <p:pic>
                    <p:nvPicPr>
                      <p:cNvPr id="1239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3429001"/>
                        <a:ext cx="2857500" cy="1331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493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7CFF444-AD4D-43B3-A04D-1C11D6F630D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125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4936" name="Text Box 4"/>
          <p:cNvSpPr txBox="1">
            <a:spLocks noChangeArrowheads="1"/>
          </p:cNvSpPr>
          <p:nvPr/>
        </p:nvSpPr>
        <p:spPr bwMode="auto">
          <a:xfrm>
            <a:off x="1992314" y="2133601"/>
            <a:ext cx="3671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(9)</a:t>
            </a:r>
            <a:r>
              <a:rPr lang="zh-TW" altLang="en-US" b="1"/>
              <a:t>帕沙夫關係式</a:t>
            </a:r>
            <a:r>
              <a:rPr lang="en-US" altLang="zh-TW" b="1"/>
              <a:t>(Parseval relationship</a:t>
            </a:r>
            <a:r>
              <a:rPr lang="en-US" altLang="zh-TW"/>
              <a:t> )</a:t>
            </a:r>
          </a:p>
        </p:txBody>
      </p:sp>
      <p:sp>
        <p:nvSpPr>
          <p:cNvPr id="124937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4930" name="Object 5"/>
          <p:cNvGraphicFramePr>
            <a:graphicFrameLocks noChangeAspect="1"/>
          </p:cNvGraphicFramePr>
          <p:nvPr/>
        </p:nvGraphicFramePr>
        <p:xfrm>
          <a:off x="2166939" y="2786064"/>
          <a:ext cx="2484437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2" name="方程式" r:id="rId3" imgW="1333500" imgH="457200" progId="Equation.3">
                  <p:embed/>
                </p:oleObj>
              </mc:Choice>
              <mc:Fallback>
                <p:oleObj name="方程式" r:id="rId3" imgW="1333500" imgH="457200" progId="Equation.3">
                  <p:embed/>
                  <p:pic>
                    <p:nvPicPr>
                      <p:cNvPr id="1249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2786064"/>
                        <a:ext cx="2484437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1" name="Object 8"/>
          <p:cNvGraphicFramePr>
            <a:graphicFrameLocks noChangeAspect="1"/>
          </p:cNvGraphicFramePr>
          <p:nvPr/>
        </p:nvGraphicFramePr>
        <p:xfrm>
          <a:off x="2238376" y="3571876"/>
          <a:ext cx="32035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3" name="方程式" r:id="rId5" imgW="1625600" imgH="457200" progId="Equation.3">
                  <p:embed/>
                </p:oleObj>
              </mc:Choice>
              <mc:Fallback>
                <p:oleObj name="方程式" r:id="rId5" imgW="1625600" imgH="457200" progId="Equation.3">
                  <p:embed/>
                  <p:pic>
                    <p:nvPicPr>
                      <p:cNvPr id="12493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3571876"/>
                        <a:ext cx="3203575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8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4932" name="Object 11"/>
          <p:cNvGraphicFramePr>
            <a:graphicFrameLocks noChangeAspect="1"/>
          </p:cNvGraphicFramePr>
          <p:nvPr/>
        </p:nvGraphicFramePr>
        <p:xfrm>
          <a:off x="2095500" y="4429126"/>
          <a:ext cx="2890838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4" name="方程式" r:id="rId7" imgW="1498320" imgH="812520" progId="Equation.3">
                  <p:embed/>
                </p:oleObj>
              </mc:Choice>
              <mc:Fallback>
                <p:oleObj name="方程式" r:id="rId7" imgW="1498320" imgH="812520" progId="Equation.3">
                  <p:embed/>
                  <p:pic>
                    <p:nvPicPr>
                      <p:cNvPr id="12493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429126"/>
                        <a:ext cx="2890838" cy="155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9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4933" name="Object 14"/>
          <p:cNvGraphicFramePr>
            <a:graphicFrameLocks noChangeAspect="1"/>
          </p:cNvGraphicFramePr>
          <p:nvPr/>
        </p:nvGraphicFramePr>
        <p:xfrm>
          <a:off x="6096001" y="2636839"/>
          <a:ext cx="4308475" cy="324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5" name="方程式" r:id="rId9" imgW="2361960" imgH="1777680" progId="Equation.3">
                  <p:embed/>
                </p:oleObj>
              </mc:Choice>
              <mc:Fallback>
                <p:oleObj name="方程式" r:id="rId9" imgW="2361960" imgH="1777680" progId="Equation.3">
                  <p:embed/>
                  <p:pic>
                    <p:nvPicPr>
                      <p:cNvPr id="12493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2636839"/>
                        <a:ext cx="4308475" cy="324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0" name="文字方塊 10"/>
          <p:cNvSpPr txBox="1">
            <a:spLocks noChangeArrowheads="1"/>
          </p:cNvSpPr>
          <p:nvPr/>
        </p:nvSpPr>
        <p:spPr bwMode="auto">
          <a:xfrm>
            <a:off x="2024064" y="6000750"/>
            <a:ext cx="8358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在時域中計算的訊號平均功率等於在頻域中計算傅立葉</a:t>
            </a:r>
            <a:r>
              <a:rPr lang="zh-TW" altLang="en-US"/>
              <a:t>級數係數</a:t>
            </a:r>
            <a:r>
              <a:rPr lang="zh-TW" altLang="zh-TW"/>
              <a:t>的均</a:t>
            </a:r>
            <a:r>
              <a:rPr lang="zh-TW" altLang="en-US"/>
              <a:t>方值</a:t>
            </a:r>
            <a:r>
              <a:rPr lang="zh-TW" altLang="zh-TW"/>
              <a:t>。</a:t>
            </a:r>
            <a:endParaRPr lang="zh-TW" altLang="en-US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59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2044A6E-F967-489E-A4B4-D807597A989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126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5960" name="文字方塊 3"/>
          <p:cNvSpPr txBox="1">
            <a:spLocks noChangeArrowheads="1"/>
          </p:cNvSpPr>
          <p:nvPr/>
        </p:nvSpPr>
        <p:spPr bwMode="auto">
          <a:xfrm>
            <a:off x="1992313" y="2205038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3.28 </a:t>
            </a:r>
            <a:r>
              <a:rPr lang="en-US" altLang="zh-TW"/>
              <a:t> </a:t>
            </a:r>
            <a:r>
              <a:rPr lang="zh-TW" altLang="zh-TW"/>
              <a:t>計算訊號的平均功率</a:t>
            </a:r>
            <a:endParaRPr lang="zh-TW" altLang="en-US"/>
          </a:p>
        </p:txBody>
      </p:sp>
      <p:sp>
        <p:nvSpPr>
          <p:cNvPr id="125961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5954" name="Object 1"/>
          <p:cNvGraphicFramePr>
            <a:graphicFrameLocks noChangeAspect="1"/>
          </p:cNvGraphicFramePr>
          <p:nvPr/>
        </p:nvGraphicFramePr>
        <p:xfrm>
          <a:off x="2279651" y="2708276"/>
          <a:ext cx="29321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6" name="方程式" r:id="rId3" imgW="1511300" imgH="393700" progId="Equation.3">
                  <p:embed/>
                </p:oleObj>
              </mc:Choice>
              <mc:Fallback>
                <p:oleObj name="方程式" r:id="rId3" imgW="1511300" imgH="393700" progId="Equation.3">
                  <p:embed/>
                  <p:pic>
                    <p:nvPicPr>
                      <p:cNvPr id="12595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2708276"/>
                        <a:ext cx="2932113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2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6527801" y="2636839"/>
          <a:ext cx="34512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7" name="方程式" r:id="rId5" imgW="1790700" imgH="393700" progId="Equation.3">
                  <p:embed/>
                </p:oleObj>
              </mc:Choice>
              <mc:Fallback>
                <p:oleObj name="方程式" r:id="rId5" imgW="1790700" imgH="393700" progId="Equation.3">
                  <p:embed/>
                  <p:pic>
                    <p:nvPicPr>
                      <p:cNvPr id="125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2636839"/>
                        <a:ext cx="345122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3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5956" name="Object 5"/>
          <p:cNvGraphicFramePr>
            <a:graphicFrameLocks noChangeAspect="1"/>
          </p:cNvGraphicFramePr>
          <p:nvPr/>
        </p:nvGraphicFramePr>
        <p:xfrm>
          <a:off x="2279650" y="3500439"/>
          <a:ext cx="7416800" cy="191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8" name="方程式" r:id="rId7" imgW="4140200" imgH="1066800" progId="Equation.3">
                  <p:embed/>
                </p:oleObj>
              </mc:Choice>
              <mc:Fallback>
                <p:oleObj name="方程式" r:id="rId7" imgW="4140200" imgH="1066800" progId="Equation.3">
                  <p:embed/>
                  <p:pic>
                    <p:nvPicPr>
                      <p:cNvPr id="12595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3500439"/>
                        <a:ext cx="7416800" cy="191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4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5957" name="Object 7"/>
          <p:cNvGraphicFramePr>
            <a:graphicFrameLocks noChangeAspect="1"/>
          </p:cNvGraphicFramePr>
          <p:nvPr/>
        </p:nvGraphicFramePr>
        <p:xfrm>
          <a:off x="2279651" y="5589589"/>
          <a:ext cx="33877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9" name="方程式" r:id="rId9" imgW="1930400" imgH="431800" progId="Equation.3">
                  <p:embed/>
                </p:oleObj>
              </mc:Choice>
              <mc:Fallback>
                <p:oleObj name="方程式" r:id="rId9" imgW="1930400" imgH="431800" progId="Equation.3">
                  <p:embed/>
                  <p:pic>
                    <p:nvPicPr>
                      <p:cNvPr id="12595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5589589"/>
                        <a:ext cx="3387725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2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DFC4B48-1A09-48F7-ACEF-5ED61708063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6" name="Object 9"/>
          <p:cNvGraphicFramePr>
            <a:graphicFrameLocks noChangeAspect="1"/>
          </p:cNvGraphicFramePr>
          <p:nvPr/>
        </p:nvGraphicFramePr>
        <p:xfrm>
          <a:off x="6383338" y="2924175"/>
          <a:ext cx="2665412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方程式" r:id="rId3" imgW="1397000" imgH="457200" progId="Equation.3">
                  <p:embed/>
                </p:oleObj>
              </mc:Choice>
              <mc:Fallback>
                <p:oleObj name="方程式" r:id="rId3" imgW="1397000" imgH="457200" progId="Equation.3">
                  <p:embed/>
                  <p:pic>
                    <p:nvPicPr>
                      <p:cNvPr id="1126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2924175"/>
                        <a:ext cx="2665412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15"/>
          <p:cNvSpPr txBox="1">
            <a:spLocks noChangeArrowheads="1"/>
          </p:cNvSpPr>
          <p:nvPr/>
        </p:nvSpPr>
        <p:spPr bwMode="auto">
          <a:xfrm>
            <a:off x="6096000" y="2133600"/>
            <a:ext cx="3816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離散時間傅立葉級數</a:t>
            </a:r>
            <a:r>
              <a:rPr lang="en-US" altLang="zh-TW" b="1"/>
              <a:t>(discrete-time Fourier series, DTFS)</a:t>
            </a:r>
            <a:endParaRPr lang="zh-TW" altLang="en-US" b="1"/>
          </a:p>
        </p:txBody>
      </p:sp>
      <p:sp>
        <p:nvSpPr>
          <p:cNvPr id="11274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1992314" y="2133600"/>
            <a:ext cx="3355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離散時間傅立葉級數係數</a:t>
            </a:r>
          </a:p>
        </p:txBody>
      </p:sp>
      <p:sp>
        <p:nvSpPr>
          <p:cNvPr id="11276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7" name="Object 20"/>
          <p:cNvGraphicFramePr>
            <a:graphicFrameLocks noChangeAspect="1"/>
          </p:cNvGraphicFramePr>
          <p:nvPr/>
        </p:nvGraphicFramePr>
        <p:xfrm>
          <a:off x="2279650" y="2565401"/>
          <a:ext cx="30035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5" imgW="1600200" imgH="685800" progId="Equation.3">
                  <p:embed/>
                </p:oleObj>
              </mc:Choice>
              <mc:Fallback>
                <p:oleObj name="Equation" r:id="rId5" imgW="1600200" imgH="685800" progId="Equation.3">
                  <p:embed/>
                  <p:pic>
                    <p:nvPicPr>
                      <p:cNvPr id="1126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565401"/>
                        <a:ext cx="300355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2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8" name="Object 26"/>
          <p:cNvGraphicFramePr>
            <a:graphicFrameLocks noChangeAspect="1"/>
          </p:cNvGraphicFramePr>
          <p:nvPr/>
        </p:nvGraphicFramePr>
        <p:xfrm>
          <a:off x="2039938" y="4643438"/>
          <a:ext cx="8215312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7" imgW="4470120" imgH="444240" progId="Equation.3">
                  <p:embed/>
                </p:oleObj>
              </mc:Choice>
              <mc:Fallback>
                <p:oleObj name="Equation" r:id="rId7" imgW="4470120" imgH="444240" progId="Equation.3">
                  <p:embed/>
                  <p:pic>
                    <p:nvPicPr>
                      <p:cNvPr id="1126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38" y="4643438"/>
                        <a:ext cx="8215312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2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D8159DA-1F9F-4577-83D2-C825767962B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1524001" y="26431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1524001" y="26431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297" name="Rectangle 4"/>
          <p:cNvSpPr>
            <a:spLocks noChangeArrowheads="1"/>
          </p:cNvSpPr>
          <p:nvPr/>
        </p:nvSpPr>
        <p:spPr bwMode="auto">
          <a:xfrm>
            <a:off x="1524001" y="16668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2855914" y="2636838"/>
          <a:ext cx="41116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方程式" r:id="rId3" imgW="2171520" imgH="419040" progId="Equation.3">
                  <p:embed/>
                </p:oleObj>
              </mc:Choice>
              <mc:Fallback>
                <p:oleObj name="方程式" r:id="rId3" imgW="2171520" imgH="419040" progId="Equation.3">
                  <p:embed/>
                  <p:pic>
                    <p:nvPicPr>
                      <p:cNvPr id="122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2636838"/>
                        <a:ext cx="411162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6"/>
          <p:cNvSpPr txBox="1">
            <a:spLocks noChangeArrowheads="1"/>
          </p:cNvSpPr>
          <p:nvPr/>
        </p:nvSpPr>
        <p:spPr bwMode="auto">
          <a:xfrm>
            <a:off x="2095500" y="2133600"/>
            <a:ext cx="7672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將弦波函數改寫成</a:t>
            </a:r>
            <a:r>
              <a:rPr lang="zh-TW" altLang="en-US" b="1"/>
              <a:t>三角函數</a:t>
            </a:r>
            <a:endParaRPr lang="en-US" altLang="zh-TW" b="1"/>
          </a:p>
        </p:txBody>
      </p:sp>
      <p:sp>
        <p:nvSpPr>
          <p:cNvPr id="12299" name="Text Box 6"/>
          <p:cNvSpPr txBox="1">
            <a:spLocks noChangeArrowheads="1"/>
          </p:cNvSpPr>
          <p:nvPr/>
        </p:nvSpPr>
        <p:spPr bwMode="auto">
          <a:xfrm>
            <a:off x="2135189" y="3573463"/>
            <a:ext cx="194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latin typeface="Times New Roman" pitchFamily="18" charset="0"/>
                <a:cs typeface="Times New Roman" pitchFamily="18" charset="0"/>
              </a:rPr>
              <a:t>假設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zh-TW" altLang="en-US"/>
              <a:t>為偶數</a:t>
            </a:r>
            <a:endParaRPr lang="en-US" altLang="zh-TW"/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1" name="Object 10"/>
          <p:cNvGraphicFramePr>
            <a:graphicFrameLocks noChangeAspect="1"/>
          </p:cNvGraphicFramePr>
          <p:nvPr/>
        </p:nvGraphicFramePr>
        <p:xfrm>
          <a:off x="2135189" y="4005263"/>
          <a:ext cx="7615237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方程式" r:id="rId5" imgW="4140200" imgH="457200" progId="Equation.3">
                  <p:embed/>
                </p:oleObj>
              </mc:Choice>
              <mc:Fallback>
                <p:oleObj name="方程式" r:id="rId5" imgW="4140200" imgH="457200" progId="Equation.3">
                  <p:embed/>
                  <p:pic>
                    <p:nvPicPr>
                      <p:cNvPr id="1229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005263"/>
                        <a:ext cx="7615237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2"/>
          <p:cNvGraphicFramePr>
            <a:graphicFrameLocks noChangeAspect="1"/>
          </p:cNvGraphicFramePr>
          <p:nvPr/>
        </p:nvGraphicFramePr>
        <p:xfrm>
          <a:off x="2208214" y="5013326"/>
          <a:ext cx="7507287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方程式" r:id="rId7" imgW="4368600" imgH="888840" progId="Equation.3">
                  <p:embed/>
                </p:oleObj>
              </mc:Choice>
              <mc:Fallback>
                <p:oleObj name="方程式" r:id="rId7" imgW="4368600" imgH="888840" progId="Equation.3">
                  <p:embed/>
                  <p:pic>
                    <p:nvPicPr>
                      <p:cNvPr id="122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5013326"/>
                        <a:ext cx="7507287" cy="152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331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F134704-275D-4D16-B668-D4D2CF2E27A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2351089" y="2060576"/>
          <a:ext cx="7265987" cy="295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方程式" r:id="rId3" imgW="4368600" imgH="1777680" progId="Equation.3">
                  <p:embed/>
                </p:oleObj>
              </mc:Choice>
              <mc:Fallback>
                <p:oleObj name="方程式" r:id="rId3" imgW="4368600" imgH="1777680" progId="Equation.3">
                  <p:embed/>
                  <p:pic>
                    <p:nvPicPr>
                      <p:cNvPr id="133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2060576"/>
                        <a:ext cx="7265987" cy="295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43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898E09E-1880-4F5D-91B1-580617C3948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1524001" y="27860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2063751" y="3644900"/>
          <a:ext cx="81057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方程式" r:id="rId3" imgW="5155920" imgH="203040" progId="Equation.3">
                  <p:embed/>
                </p:oleObj>
              </mc:Choice>
              <mc:Fallback>
                <p:oleObj name="方程式" r:id="rId3" imgW="5155920" imgH="203040" progId="Equation.3">
                  <p:embed/>
                  <p:pic>
                    <p:nvPicPr>
                      <p:cNvPr id="143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3644900"/>
                        <a:ext cx="8105775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524001" y="2681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4339" name="Object 8"/>
          <p:cNvGraphicFramePr>
            <a:graphicFrameLocks noChangeAspect="1"/>
          </p:cNvGraphicFramePr>
          <p:nvPr/>
        </p:nvGraphicFramePr>
        <p:xfrm>
          <a:off x="1992313" y="4221164"/>
          <a:ext cx="8215312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方程式" r:id="rId5" imgW="4660560" imgH="888840" progId="Equation.3">
                  <p:embed/>
                </p:oleObj>
              </mc:Choice>
              <mc:Fallback>
                <p:oleObj name="方程式" r:id="rId5" imgW="4660560" imgH="888840" progId="Equation.3">
                  <p:embed/>
                  <p:pic>
                    <p:nvPicPr>
                      <p:cNvPr id="1433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4221164"/>
                        <a:ext cx="8215312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11"/>
          <p:cNvGraphicFramePr>
            <a:graphicFrameLocks noChangeAspect="1"/>
          </p:cNvGraphicFramePr>
          <p:nvPr/>
        </p:nvGraphicFramePr>
        <p:xfrm>
          <a:off x="2495550" y="1989138"/>
          <a:ext cx="667385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方程式" r:id="rId7" imgW="4012920" imgH="888840" progId="Equation.3">
                  <p:embed/>
                </p:oleObj>
              </mc:Choice>
              <mc:Fallback>
                <p:oleObj name="方程式" r:id="rId7" imgW="4012920" imgH="888840" progId="Equation.3">
                  <p:embed/>
                  <p:pic>
                    <p:nvPicPr>
                      <p:cNvPr id="1434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1989138"/>
                        <a:ext cx="6673850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53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FAC9B2C-9421-4FF4-9371-C818ED6730B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5367" name="Text Box 2"/>
          <p:cNvSpPr txBox="1">
            <a:spLocks noChangeArrowheads="1"/>
          </p:cNvSpPr>
          <p:nvPr/>
        </p:nvSpPr>
        <p:spPr bwMode="auto">
          <a:xfrm>
            <a:off x="1919289" y="1989138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latin typeface="Times New Roman" pitchFamily="18" charset="0"/>
                <a:cs typeface="Times New Roman" pitchFamily="18" charset="0"/>
              </a:rPr>
              <a:t>假設</a:t>
            </a:r>
            <a:r>
              <a:rPr lang="zh-TW" alt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zh-TW" altLang="en-US"/>
              <a:t>為奇數</a:t>
            </a:r>
            <a:endParaRPr lang="en-US" altLang="zh-TW"/>
          </a:p>
        </p:txBody>
      </p:sp>
      <p:sp>
        <p:nvSpPr>
          <p:cNvPr id="15368" name="Rectangle 3"/>
          <p:cNvSpPr>
            <a:spLocks noChangeArrowheads="1"/>
          </p:cNvSpPr>
          <p:nvPr/>
        </p:nvSpPr>
        <p:spPr bwMode="auto">
          <a:xfrm>
            <a:off x="1524001" y="1628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1931989" y="2492375"/>
          <a:ext cx="8485187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方程式" r:id="rId3" imgW="5905440" imgH="1828800" progId="Equation.3">
                  <p:embed/>
                </p:oleObj>
              </mc:Choice>
              <mc:Fallback>
                <p:oleObj name="方程式" r:id="rId3" imgW="5905440" imgH="1828800" progId="Equation.3">
                  <p:embed/>
                  <p:pic>
                    <p:nvPicPr>
                      <p:cNvPr id="153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9" y="2492375"/>
                        <a:ext cx="8485187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2063751" y="5300663"/>
          <a:ext cx="81057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方程式" r:id="rId5" imgW="5155920" imgH="203040" progId="Equation.3">
                  <p:embed/>
                </p:oleObj>
              </mc:Choice>
              <mc:Fallback>
                <p:oleObj name="方程式" r:id="rId5" imgW="5155920" imgH="203040" progId="Equation.3">
                  <p:embed/>
                  <p:pic>
                    <p:nvPicPr>
                      <p:cNvPr id="1536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5300663"/>
                        <a:ext cx="8105775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8"/>
          <p:cNvGraphicFramePr>
            <a:graphicFrameLocks noChangeAspect="1"/>
          </p:cNvGraphicFramePr>
          <p:nvPr/>
        </p:nvGraphicFramePr>
        <p:xfrm>
          <a:off x="2351089" y="5732463"/>
          <a:ext cx="640873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方程式" r:id="rId7" imgW="3632200" imgH="444500" progId="Equation.3">
                  <p:embed/>
                </p:oleObj>
              </mc:Choice>
              <mc:Fallback>
                <p:oleObj name="方程式" r:id="rId7" imgW="3632200" imgH="444500" progId="Equation.3">
                  <p:embed/>
                  <p:pic>
                    <p:nvPicPr>
                      <p:cNvPr id="153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5732463"/>
                        <a:ext cx="6408737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638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06DB23C-9684-4024-8823-3B527618D43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1524001" y="1628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1524001" y="1628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6386" name="Object 8"/>
          <p:cNvGraphicFramePr>
            <a:graphicFrameLocks noChangeAspect="1"/>
          </p:cNvGraphicFramePr>
          <p:nvPr/>
        </p:nvGraphicFramePr>
        <p:xfrm>
          <a:off x="2495550" y="3789363"/>
          <a:ext cx="69992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方程式" r:id="rId3" imgW="3632200" imgH="444500" progId="Equation.3">
                  <p:embed/>
                </p:oleObj>
              </mc:Choice>
              <mc:Fallback>
                <p:oleObj name="方程式" r:id="rId3" imgW="3632200" imgH="444500" progId="Equation.3">
                  <p:embed/>
                  <p:pic>
                    <p:nvPicPr>
                      <p:cNvPr id="1638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3789363"/>
                        <a:ext cx="699928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文字方塊 10"/>
          <p:cNvSpPr txBox="1">
            <a:spLocks noChangeArrowheads="1"/>
          </p:cNvSpPr>
          <p:nvPr/>
        </p:nvSpPr>
        <p:spPr bwMode="auto">
          <a:xfrm>
            <a:off x="2063750" y="4868863"/>
            <a:ext cx="806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這就是離散時間</a:t>
            </a:r>
            <a:r>
              <a:rPr lang="zh-TW" altLang="zh-TW" b="1"/>
              <a:t>三角函數傅立葉級數</a:t>
            </a:r>
            <a:r>
              <a:rPr lang="en-US" altLang="zh-TW" b="1"/>
              <a:t>(trigonometric Fourier series)</a:t>
            </a:r>
            <a:endParaRPr lang="zh-TW" altLang="en-US"/>
          </a:p>
        </p:txBody>
      </p:sp>
      <p:sp>
        <p:nvSpPr>
          <p:cNvPr id="16395" name="文字方塊 11"/>
          <p:cNvSpPr txBox="1">
            <a:spLocks noChangeArrowheads="1"/>
          </p:cNvSpPr>
          <p:nvPr/>
        </p:nvSpPr>
        <p:spPr bwMode="auto">
          <a:xfrm>
            <a:off x="2135189" y="2133600"/>
            <a:ext cx="432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zh-TW" altLang="en-US"/>
              <a:t>為偶數，</a:t>
            </a:r>
          </a:p>
        </p:txBody>
      </p:sp>
      <p:graphicFrame>
        <p:nvGraphicFramePr>
          <p:cNvPr id="16387" name="Object 11"/>
          <p:cNvGraphicFramePr>
            <a:graphicFrameLocks noChangeAspect="1"/>
          </p:cNvGraphicFramePr>
          <p:nvPr/>
        </p:nvGraphicFramePr>
        <p:xfrm>
          <a:off x="2495551" y="2565401"/>
          <a:ext cx="67611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方程式" r:id="rId5" imgW="3504960" imgH="431640" progId="Equation.3">
                  <p:embed/>
                </p:oleObj>
              </mc:Choice>
              <mc:Fallback>
                <p:oleObj name="方程式" r:id="rId5" imgW="3504960" imgH="431640" progId="Equation.3">
                  <p:embed/>
                  <p:pic>
                    <p:nvPicPr>
                      <p:cNvPr id="163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565401"/>
                        <a:ext cx="676116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文字方塊 13"/>
          <p:cNvSpPr txBox="1">
            <a:spLocks noChangeArrowheads="1"/>
          </p:cNvSpPr>
          <p:nvPr/>
        </p:nvSpPr>
        <p:spPr bwMode="auto">
          <a:xfrm>
            <a:off x="2063750" y="3429000"/>
            <a:ext cx="4319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zh-TW" altLang="en-US"/>
              <a:t>為奇數，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741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BACE1F1-A312-4600-B8BA-03676DA3130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7414" name="Text Box 2"/>
          <p:cNvSpPr txBox="1">
            <a:spLocks noChangeArrowheads="1"/>
          </p:cNvSpPr>
          <p:nvPr/>
        </p:nvSpPr>
        <p:spPr bwMode="auto">
          <a:xfrm>
            <a:off x="2135188" y="2708275"/>
            <a:ext cx="5618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在一個週期內，計算                     的平均值，</a:t>
            </a:r>
            <a:endParaRPr lang="en-US" altLang="zh-TW"/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0" name="Object 11"/>
          <p:cNvGraphicFramePr>
            <a:graphicFrameLocks noChangeAspect="1"/>
          </p:cNvGraphicFramePr>
          <p:nvPr/>
        </p:nvGraphicFramePr>
        <p:xfrm>
          <a:off x="4656139" y="2565401"/>
          <a:ext cx="12858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3" imgW="761669" imgH="393529" progId="Equation.3">
                  <p:embed/>
                </p:oleObj>
              </mc:Choice>
              <mc:Fallback>
                <p:oleObj name="Equation" r:id="rId3" imgW="761669" imgH="393529" progId="Equation.3">
                  <p:embed/>
                  <p:pic>
                    <p:nvPicPr>
                      <p:cNvPr id="1741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9" y="2565401"/>
                        <a:ext cx="1285875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1847851" y="3213101"/>
          <a:ext cx="8393113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方程式" r:id="rId5" imgW="4711680" imgH="1168200" progId="Equation.3">
                  <p:embed/>
                </p:oleObj>
              </mc:Choice>
              <mc:Fallback>
                <p:oleObj name="方程式" r:id="rId5" imgW="4711680" imgH="1168200" progId="Equation.3">
                  <p:embed/>
                  <p:pic>
                    <p:nvPicPr>
                      <p:cNvPr id="174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3213101"/>
                        <a:ext cx="8393113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文字方塊 11"/>
          <p:cNvSpPr txBox="1">
            <a:spLocks noChangeArrowheads="1"/>
          </p:cNvSpPr>
          <p:nvPr/>
        </p:nvSpPr>
        <p:spPr bwMode="auto">
          <a:xfrm>
            <a:off x="2063751" y="2133600"/>
            <a:ext cx="453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三角函數傅立葉級數</a:t>
            </a:r>
            <a:r>
              <a:rPr lang="zh-TW" altLang="en-US" b="1"/>
              <a:t>係數的計算</a:t>
            </a:r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902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7201BF4-59C0-43AA-9958-230482E1F77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9028" name="Text Box 9"/>
          <p:cNvSpPr txBox="1">
            <a:spLocks noChangeArrowheads="1"/>
          </p:cNvSpPr>
          <p:nvPr/>
        </p:nvSpPr>
        <p:spPr bwMode="auto">
          <a:xfrm>
            <a:off x="6096000" y="6021389"/>
            <a:ext cx="367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TW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9029" name="Text Box 12"/>
          <p:cNvSpPr txBox="1">
            <a:spLocks noChangeArrowheads="1"/>
          </p:cNvSpPr>
          <p:nvPr/>
        </p:nvSpPr>
        <p:spPr bwMode="auto">
          <a:xfrm>
            <a:off x="2351089" y="2349501"/>
            <a:ext cx="74898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第三章 週期性訊號的傅立葉級數表示法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3.1 </a:t>
            </a:r>
            <a:r>
              <a:rPr lang="zh-TW" altLang="en-US"/>
              <a:t>線性非時變系統的頻率響應</a:t>
            </a:r>
          </a:p>
          <a:p>
            <a:pPr eaLnBrk="1" hangingPunct="1"/>
            <a:r>
              <a:rPr lang="en-US" altLang="zh-TW"/>
              <a:t>3.2 </a:t>
            </a:r>
            <a:r>
              <a:rPr lang="zh-TW" altLang="en-US"/>
              <a:t>週期性離散時間訊號的表示法</a:t>
            </a:r>
          </a:p>
          <a:p>
            <a:pPr eaLnBrk="1" hangingPunct="1"/>
            <a:r>
              <a:rPr lang="en-US" altLang="zh-TW"/>
              <a:t>3.3 </a:t>
            </a:r>
            <a:r>
              <a:rPr lang="zh-TW" altLang="en-US"/>
              <a:t>基本離散時間訊號的傅立葉級數</a:t>
            </a:r>
          </a:p>
          <a:p>
            <a:pPr eaLnBrk="1" hangingPunct="1"/>
            <a:r>
              <a:rPr lang="en-US" altLang="zh-TW"/>
              <a:t>3.4 </a:t>
            </a:r>
            <a:r>
              <a:rPr lang="zh-TW" altLang="en-US"/>
              <a:t>週期性連續時間訊號的表示法</a:t>
            </a:r>
          </a:p>
          <a:p>
            <a:pPr eaLnBrk="1" hangingPunct="1"/>
            <a:r>
              <a:rPr lang="en-US" altLang="zh-TW"/>
              <a:t>3.5 </a:t>
            </a:r>
            <a:r>
              <a:rPr lang="zh-TW" altLang="en-US"/>
              <a:t>基本連續時間訊號的傅立葉級數</a:t>
            </a:r>
          </a:p>
          <a:p>
            <a:pPr eaLnBrk="1" hangingPunct="1"/>
            <a:r>
              <a:rPr lang="en-US" altLang="zh-TW"/>
              <a:t>3.6 </a:t>
            </a:r>
            <a:r>
              <a:rPr lang="zh-TW" altLang="en-US"/>
              <a:t>離散時間傅立葉級數的特性</a:t>
            </a:r>
          </a:p>
          <a:p>
            <a:pPr eaLnBrk="1" hangingPunct="1"/>
            <a:r>
              <a:rPr lang="en-US" altLang="zh-TW"/>
              <a:t>3.7 </a:t>
            </a:r>
            <a:r>
              <a:rPr lang="zh-TW" altLang="en-US"/>
              <a:t>連續時間傅立葉級數的特性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843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F903B20-A3C0-45B2-8F2A-3AACEAD6537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2063750" y="2781301"/>
          <a:ext cx="835660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方程式" r:id="rId3" imgW="4851360" imgH="1168200" progId="Equation.3">
                  <p:embed/>
                </p:oleObj>
              </mc:Choice>
              <mc:Fallback>
                <p:oleObj name="方程式" r:id="rId3" imgW="4851360" imgH="1168200" progId="Equation.3">
                  <p:embed/>
                  <p:pic>
                    <p:nvPicPr>
                      <p:cNvPr id="1843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781301"/>
                        <a:ext cx="8356600" cy="201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13"/>
          <p:cNvGraphicFramePr>
            <a:graphicFrameLocks noChangeAspect="1"/>
          </p:cNvGraphicFramePr>
          <p:nvPr/>
        </p:nvGraphicFramePr>
        <p:xfrm>
          <a:off x="4727575" y="2060575"/>
          <a:ext cx="12080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5" imgW="736280" imgH="393529" progId="Equation.3">
                  <p:embed/>
                </p:oleObj>
              </mc:Choice>
              <mc:Fallback>
                <p:oleObj name="Equation" r:id="rId5" imgW="736280" imgH="393529" progId="Equation.3">
                  <p:embed/>
                  <p:pic>
                    <p:nvPicPr>
                      <p:cNvPr id="1843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2060575"/>
                        <a:ext cx="1208088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2"/>
          <p:cNvSpPr txBox="1">
            <a:spLocks noChangeArrowheads="1"/>
          </p:cNvSpPr>
          <p:nvPr/>
        </p:nvSpPr>
        <p:spPr bwMode="auto">
          <a:xfrm>
            <a:off x="2135188" y="2205038"/>
            <a:ext cx="5618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在一個週期內，計算                     的平均值，</a:t>
            </a:r>
            <a:endParaRPr lang="en-US" altLang="zh-TW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946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CE7DC92-B1DE-4E6C-9CF7-4A829BE2476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3" name="Rectangle 3"/>
          <p:cNvSpPr>
            <a:spLocks noChangeArrowheads="1"/>
          </p:cNvSpPr>
          <p:nvPr/>
        </p:nvSpPr>
        <p:spPr bwMode="auto">
          <a:xfrm>
            <a:off x="1524001" y="2414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1524001" y="24526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6" name="Text Box 6"/>
          <p:cNvSpPr txBox="1">
            <a:spLocks noChangeArrowheads="1"/>
          </p:cNvSpPr>
          <p:nvPr/>
        </p:nvSpPr>
        <p:spPr bwMode="auto">
          <a:xfrm>
            <a:off x="2063750" y="2060575"/>
            <a:ext cx="5761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利用上述特性，計算</a:t>
            </a:r>
            <a:r>
              <a:rPr lang="zh-TW" altLang="zh-TW" b="1"/>
              <a:t>三角函數傅立葉級數</a:t>
            </a:r>
            <a:r>
              <a:rPr lang="zh-TW" altLang="en-US" b="1"/>
              <a:t>的</a:t>
            </a:r>
            <a:r>
              <a:rPr lang="zh-TW" altLang="en-US"/>
              <a:t>係數</a:t>
            </a:r>
            <a:endParaRPr lang="en-US" altLang="zh-TW"/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58" name="Object 8"/>
          <p:cNvGraphicFramePr>
            <a:graphicFrameLocks noChangeAspect="1"/>
          </p:cNvGraphicFramePr>
          <p:nvPr/>
        </p:nvGraphicFramePr>
        <p:xfrm>
          <a:off x="7824789" y="2133600"/>
          <a:ext cx="18002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方程式" r:id="rId3" imgW="1028254" imgH="203112" progId="Equation.3">
                  <p:embed/>
                </p:oleObj>
              </mc:Choice>
              <mc:Fallback>
                <p:oleObj name="方程式" r:id="rId3" imgW="1028254" imgH="203112" progId="Equation.3">
                  <p:embed/>
                  <p:pic>
                    <p:nvPicPr>
                      <p:cNvPr id="1945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789" y="2133600"/>
                        <a:ext cx="1800225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Rectangle 9"/>
          <p:cNvSpPr>
            <a:spLocks noChangeArrowheads="1"/>
          </p:cNvSpPr>
          <p:nvPr/>
        </p:nvSpPr>
        <p:spPr bwMode="auto">
          <a:xfrm>
            <a:off x="1524001" y="24526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59" name="Object 10"/>
          <p:cNvGraphicFramePr>
            <a:graphicFrameLocks noChangeAspect="1"/>
          </p:cNvGraphicFramePr>
          <p:nvPr/>
        </p:nvGraphicFramePr>
        <p:xfrm>
          <a:off x="1992314" y="2636839"/>
          <a:ext cx="8308975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方程式" r:id="rId5" imgW="4267200" imgH="1549400" progId="Equation.3">
                  <p:embed/>
                </p:oleObj>
              </mc:Choice>
              <mc:Fallback>
                <p:oleObj name="方程式" r:id="rId5" imgW="4267200" imgH="1549400" progId="Equation.3">
                  <p:embed/>
                  <p:pic>
                    <p:nvPicPr>
                      <p:cNvPr id="1945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636839"/>
                        <a:ext cx="8308975" cy="302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48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8363ED0-4E76-4905-B193-F630EE84D92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524001" y="15192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87" name="Rectangle 3"/>
          <p:cNvSpPr>
            <a:spLocks noChangeArrowheads="1"/>
          </p:cNvSpPr>
          <p:nvPr/>
        </p:nvSpPr>
        <p:spPr bwMode="auto">
          <a:xfrm>
            <a:off x="1524001" y="1414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1738314" y="2643189"/>
          <a:ext cx="8683625" cy="378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3" imgW="5816520" imgH="2539800" progId="Equation.3">
                  <p:embed/>
                </p:oleObj>
              </mc:Choice>
              <mc:Fallback>
                <p:oleObj name="Equation" r:id="rId3" imgW="5816520" imgH="2539800" progId="Equation.3">
                  <p:embed/>
                  <p:pic>
                    <p:nvPicPr>
                      <p:cNvPr id="204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4" y="2643189"/>
                        <a:ext cx="8683625" cy="3786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3" name="Object 6"/>
          <p:cNvGraphicFramePr>
            <a:graphicFrameLocks noChangeAspect="1"/>
          </p:cNvGraphicFramePr>
          <p:nvPr/>
        </p:nvGraphicFramePr>
        <p:xfrm>
          <a:off x="1881189" y="2071689"/>
          <a:ext cx="7334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5" imgW="368140" imgH="177723" progId="Equation.3">
                  <p:embed/>
                </p:oleObj>
              </mc:Choice>
              <mc:Fallback>
                <p:oleObj name="Equation" r:id="rId5" imgW="368140" imgH="177723" progId="Equation.3">
                  <p:embed/>
                  <p:pic>
                    <p:nvPicPr>
                      <p:cNvPr id="2048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9" y="2071689"/>
                        <a:ext cx="73342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150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E8670B2-8584-451F-A66E-224A97703FB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1524001" y="15192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1524001" y="1414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1738313" y="2500314"/>
          <a:ext cx="8774112" cy="378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3" imgW="5765760" imgH="2539800" progId="Equation.3">
                  <p:embed/>
                </p:oleObj>
              </mc:Choice>
              <mc:Fallback>
                <p:oleObj name="Equation" r:id="rId3" imgW="5765760" imgH="2539800" progId="Equation.3">
                  <p:embed/>
                  <p:pic>
                    <p:nvPicPr>
                      <p:cNvPr id="2150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2500314"/>
                        <a:ext cx="8774112" cy="3786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1881189" y="2071689"/>
          <a:ext cx="7334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5" imgW="368140" imgH="177723" progId="Equation.3">
                  <p:embed/>
                </p:oleObj>
              </mc:Choice>
              <mc:Fallback>
                <p:oleObj name="Equation" r:id="rId5" imgW="368140" imgH="177723" progId="Equation.3">
                  <p:embed/>
                  <p:pic>
                    <p:nvPicPr>
                      <p:cNvPr id="2150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9" y="2071689"/>
                        <a:ext cx="73342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253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EB4CD56-FBB5-47F4-962D-B3D4257DADC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2538" name="Rectangle 2"/>
          <p:cNvSpPr>
            <a:spLocks noChangeArrowheads="1"/>
          </p:cNvSpPr>
          <p:nvPr/>
        </p:nvSpPr>
        <p:spPr bwMode="auto">
          <a:xfrm>
            <a:off x="1524001" y="25669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3575050" y="4797425"/>
          <a:ext cx="642778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方程式" r:id="rId3" imgW="3479760" imgH="431640" progId="Equation.3">
                  <p:embed/>
                </p:oleObj>
              </mc:Choice>
              <mc:Fallback>
                <p:oleObj name="方程式" r:id="rId3" imgW="3479760" imgH="431640" progId="Equation.3">
                  <p:embed/>
                  <p:pic>
                    <p:nvPicPr>
                      <p:cNvPr id="225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4797425"/>
                        <a:ext cx="6427788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Rectangle 4"/>
          <p:cNvSpPr>
            <a:spLocks noChangeArrowheads="1"/>
          </p:cNvSpPr>
          <p:nvPr/>
        </p:nvSpPr>
        <p:spPr bwMode="auto">
          <a:xfrm>
            <a:off x="1524001" y="25669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1" name="Object 5"/>
          <p:cNvGraphicFramePr>
            <a:graphicFrameLocks noChangeAspect="1"/>
          </p:cNvGraphicFramePr>
          <p:nvPr/>
        </p:nvGraphicFramePr>
        <p:xfrm>
          <a:off x="2711450" y="2565400"/>
          <a:ext cx="522605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方程式" r:id="rId5" imgW="3149280" imgH="888840" progId="Equation.3">
                  <p:embed/>
                </p:oleObj>
              </mc:Choice>
              <mc:Fallback>
                <p:oleObj name="方程式" r:id="rId5" imgW="3149280" imgH="888840" progId="Equation.3">
                  <p:embed/>
                  <p:pic>
                    <p:nvPicPr>
                      <p:cNvPr id="225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565400"/>
                        <a:ext cx="5226050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Rectangle 6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2" name="Object 7"/>
          <p:cNvGraphicFramePr>
            <a:graphicFrameLocks noChangeAspect="1"/>
          </p:cNvGraphicFramePr>
          <p:nvPr/>
        </p:nvGraphicFramePr>
        <p:xfrm>
          <a:off x="3648076" y="5661025"/>
          <a:ext cx="64817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方程式" r:id="rId7" imgW="3632200" imgH="444500" progId="Equation.3">
                  <p:embed/>
                </p:oleObj>
              </mc:Choice>
              <mc:Fallback>
                <p:oleObj name="方程式" r:id="rId7" imgW="3632200" imgH="444500" progId="Equation.3">
                  <p:embed/>
                  <p:pic>
                    <p:nvPicPr>
                      <p:cNvPr id="2253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5661025"/>
                        <a:ext cx="6481763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8"/>
          <p:cNvGraphicFramePr>
            <a:graphicFrameLocks noChangeAspect="1"/>
          </p:cNvGraphicFramePr>
          <p:nvPr/>
        </p:nvGraphicFramePr>
        <p:xfrm>
          <a:off x="1992313" y="5013325"/>
          <a:ext cx="109061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方程式" r:id="rId9" imgW="596880" imgH="177480" progId="Equation.3">
                  <p:embed/>
                </p:oleObj>
              </mc:Choice>
              <mc:Fallback>
                <p:oleObj name="方程式" r:id="rId9" imgW="596880" imgH="177480" progId="Equation.3">
                  <p:embed/>
                  <p:pic>
                    <p:nvPicPr>
                      <p:cNvPr id="2253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5013325"/>
                        <a:ext cx="1090612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9"/>
          <p:cNvGraphicFramePr>
            <a:graphicFrameLocks noChangeAspect="1"/>
          </p:cNvGraphicFramePr>
          <p:nvPr/>
        </p:nvGraphicFramePr>
        <p:xfrm>
          <a:off x="2063750" y="5876925"/>
          <a:ext cx="104298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方程式" r:id="rId11" imgW="571320" imgH="177480" progId="Equation.3">
                  <p:embed/>
                </p:oleObj>
              </mc:Choice>
              <mc:Fallback>
                <p:oleObj name="方程式" r:id="rId11" imgW="571320" imgH="177480" progId="Equation.3">
                  <p:embed/>
                  <p:pic>
                    <p:nvPicPr>
                      <p:cNvPr id="2253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876925"/>
                        <a:ext cx="104298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文字方塊 12"/>
          <p:cNvSpPr txBox="1">
            <a:spLocks noChangeArrowheads="1"/>
          </p:cNvSpPr>
          <p:nvPr/>
        </p:nvSpPr>
        <p:spPr bwMode="auto">
          <a:xfrm>
            <a:off x="2063750" y="2060575"/>
            <a:ext cx="7488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整理上述的結果，可以得到計算係數                          的公式，</a:t>
            </a:r>
          </a:p>
        </p:txBody>
      </p:sp>
      <p:graphicFrame>
        <p:nvGraphicFramePr>
          <p:cNvPr id="22535" name="Object 13"/>
          <p:cNvGraphicFramePr>
            <a:graphicFrameLocks noChangeAspect="1"/>
          </p:cNvGraphicFramePr>
          <p:nvPr/>
        </p:nvGraphicFramePr>
        <p:xfrm>
          <a:off x="6311901" y="2133600"/>
          <a:ext cx="18002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方程式" r:id="rId13" imgW="1028254" imgH="203112" progId="Equation.3">
                  <p:embed/>
                </p:oleObj>
              </mc:Choice>
              <mc:Fallback>
                <p:oleObj name="方程式" r:id="rId13" imgW="1028254" imgH="203112" progId="Equation.3">
                  <p:embed/>
                  <p:pic>
                    <p:nvPicPr>
                      <p:cNvPr id="2253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2133600"/>
                        <a:ext cx="1800225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文字方塊 14"/>
          <p:cNvSpPr txBox="1">
            <a:spLocks noChangeArrowheads="1"/>
          </p:cNvSpPr>
          <p:nvPr/>
        </p:nvSpPr>
        <p:spPr bwMode="auto">
          <a:xfrm>
            <a:off x="2063751" y="4437063"/>
            <a:ext cx="439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離散時間</a:t>
            </a:r>
            <a:r>
              <a:rPr lang="zh-TW" altLang="zh-TW" b="1"/>
              <a:t>三角函數傅立葉級數</a:t>
            </a:r>
            <a:endParaRPr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35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A168A8C-3833-4A2F-8372-463D25908EA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1847851" y="2060575"/>
            <a:ext cx="5472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3.3  </a:t>
            </a:r>
            <a:r>
              <a:rPr lang="zh-TW" altLang="en-US"/>
              <a:t>週期性訊號的傅立葉級數係數</a:t>
            </a:r>
            <a:endParaRPr lang="en-US" altLang="zh-TW" b="1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1524001" y="2414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3554" name="Object 9"/>
          <p:cNvGraphicFramePr>
            <a:graphicFrameLocks noChangeAspect="1"/>
          </p:cNvGraphicFramePr>
          <p:nvPr/>
        </p:nvGraphicFramePr>
        <p:xfrm>
          <a:off x="6024564" y="2643189"/>
          <a:ext cx="74453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方程式" r:id="rId3" imgW="393359" imgH="177646" progId="Equation.3">
                  <p:embed/>
                </p:oleObj>
              </mc:Choice>
              <mc:Fallback>
                <p:oleObj name="方程式" r:id="rId3" imgW="393359" imgH="177646" progId="Equation.3">
                  <p:embed/>
                  <p:pic>
                    <p:nvPicPr>
                      <p:cNvPr id="2355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2643189"/>
                        <a:ext cx="744537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3555" name="Object 17"/>
          <p:cNvGraphicFramePr>
            <a:graphicFrameLocks noChangeAspect="1"/>
          </p:cNvGraphicFramePr>
          <p:nvPr/>
        </p:nvGraphicFramePr>
        <p:xfrm>
          <a:off x="2566988" y="2492376"/>
          <a:ext cx="29273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5" imgW="1600200" imgH="393700" progId="Equation.3">
                  <p:embed/>
                </p:oleObj>
              </mc:Choice>
              <mc:Fallback>
                <p:oleObj name="Equation" r:id="rId5" imgW="1600200" imgH="393700" progId="Equation.3">
                  <p:embed/>
                  <p:pic>
                    <p:nvPicPr>
                      <p:cNvPr id="2355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2492376"/>
                        <a:ext cx="29273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3556" name="Object 19"/>
          <p:cNvGraphicFramePr>
            <a:graphicFrameLocks noChangeAspect="1"/>
          </p:cNvGraphicFramePr>
          <p:nvPr/>
        </p:nvGraphicFramePr>
        <p:xfrm>
          <a:off x="2566988" y="3789364"/>
          <a:ext cx="595630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tion" r:id="rId7" imgW="3124080" imgH="1269720" progId="Equation.3">
                  <p:embed/>
                </p:oleObj>
              </mc:Choice>
              <mc:Fallback>
                <p:oleObj name="Equation" r:id="rId7" imgW="3124080" imgH="1269720" progId="Equation.3">
                  <p:embed/>
                  <p:pic>
                    <p:nvPicPr>
                      <p:cNvPr id="2355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3789364"/>
                        <a:ext cx="5956300" cy="242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文字方塊 12"/>
          <p:cNvSpPr txBox="1">
            <a:spLocks noChangeArrowheads="1"/>
          </p:cNvSpPr>
          <p:nvPr/>
        </p:nvSpPr>
        <p:spPr bwMode="auto">
          <a:xfrm>
            <a:off x="2063750" y="3357563"/>
            <a:ext cx="446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計算其傅立葉級數係數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458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BC9A5C2-1DF6-477C-8314-21815903779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4584" name="文字方塊 3"/>
          <p:cNvSpPr txBox="1">
            <a:spLocks noChangeArrowheads="1"/>
          </p:cNvSpPr>
          <p:nvPr/>
        </p:nvSpPr>
        <p:spPr bwMode="auto">
          <a:xfrm>
            <a:off x="1919289" y="2133600"/>
            <a:ext cx="432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3.4  </a:t>
            </a:r>
            <a:r>
              <a:rPr lang="zh-TW" altLang="zh-TW"/>
              <a:t>三角函數傅立葉級數係數</a:t>
            </a:r>
            <a:endParaRPr lang="zh-TW" altLang="en-US"/>
          </a:p>
        </p:txBody>
      </p: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2208213" y="2565400"/>
          <a:ext cx="28765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方程式" r:id="rId3" imgW="1447800" imgH="457200" progId="Equation.3">
                  <p:embed/>
                </p:oleObj>
              </mc:Choice>
              <mc:Fallback>
                <p:oleObj name="方程式" r:id="rId3" imgW="1447800" imgH="457200" progId="Equation.3">
                  <p:embed/>
                  <p:pic>
                    <p:nvPicPr>
                      <p:cNvPr id="2457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565400"/>
                        <a:ext cx="287655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5448300" y="2781300"/>
          <a:ext cx="76835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方程式" r:id="rId5" imgW="405872" imgH="177569" progId="Equation.3">
                  <p:embed/>
                </p:oleObj>
              </mc:Choice>
              <mc:Fallback>
                <p:oleObj name="方程式" r:id="rId5" imgW="405872" imgH="177569" progId="Equation.3">
                  <p:embed/>
                  <p:pic>
                    <p:nvPicPr>
                      <p:cNvPr id="24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781300"/>
                        <a:ext cx="76835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80" name="Object 5"/>
          <p:cNvGraphicFramePr>
            <a:graphicFrameLocks noChangeAspect="1"/>
          </p:cNvGraphicFramePr>
          <p:nvPr/>
        </p:nvGraphicFramePr>
        <p:xfrm>
          <a:off x="2208214" y="4076701"/>
          <a:ext cx="67722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方程式" r:id="rId7" imgW="3517900" imgH="431800" progId="Equation.3">
                  <p:embed/>
                </p:oleObj>
              </mc:Choice>
              <mc:Fallback>
                <p:oleObj name="方程式" r:id="rId7" imgW="3517900" imgH="431800" progId="Equation.3">
                  <p:embed/>
                  <p:pic>
                    <p:nvPicPr>
                      <p:cNvPr id="2458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076701"/>
                        <a:ext cx="67722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8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81" name="Object 7"/>
          <p:cNvGraphicFramePr>
            <a:graphicFrameLocks noChangeAspect="1"/>
          </p:cNvGraphicFramePr>
          <p:nvPr/>
        </p:nvGraphicFramePr>
        <p:xfrm>
          <a:off x="2495551" y="4941888"/>
          <a:ext cx="37385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方程式" r:id="rId9" imgW="1943100" imgH="431800" progId="Equation.3">
                  <p:embed/>
                </p:oleObj>
              </mc:Choice>
              <mc:Fallback>
                <p:oleObj name="方程式" r:id="rId9" imgW="1943100" imgH="431800" progId="Equation.3">
                  <p:embed/>
                  <p:pic>
                    <p:nvPicPr>
                      <p:cNvPr id="2458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4941888"/>
                        <a:ext cx="3738563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文字方塊 12"/>
          <p:cNvSpPr txBox="1">
            <a:spLocks noChangeArrowheads="1"/>
          </p:cNvSpPr>
          <p:nvPr/>
        </p:nvSpPr>
        <p:spPr bwMode="auto">
          <a:xfrm>
            <a:off x="2135189" y="3573463"/>
            <a:ext cx="446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計算其</a:t>
            </a:r>
            <a:r>
              <a:rPr lang="zh-TW" altLang="zh-TW"/>
              <a:t>三角函數</a:t>
            </a:r>
            <a:r>
              <a:rPr lang="zh-TW" altLang="en-US"/>
              <a:t>傅立葉級數係數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560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44CBCC3-4BA0-44E0-AAF4-92664A6B54E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5609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2063751" y="2060576"/>
          <a:ext cx="596741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方程式" r:id="rId3" imgW="3098800" imgH="431800" progId="Equation.3">
                  <p:embed/>
                </p:oleObj>
              </mc:Choice>
              <mc:Fallback>
                <p:oleObj name="方程式" r:id="rId3" imgW="3098800" imgH="431800" progId="Equation.3">
                  <p:embed/>
                  <p:pic>
                    <p:nvPicPr>
                      <p:cNvPr id="2560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060576"/>
                        <a:ext cx="5967413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640014" y="2924175"/>
          <a:ext cx="60086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方程式" r:id="rId5" imgW="3124200" imgH="431800" progId="Equation.3">
                  <p:embed/>
                </p:oleObj>
              </mc:Choice>
              <mc:Fallback>
                <p:oleObj name="方程式" r:id="rId5" imgW="3124200" imgH="431800" progId="Equation.3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2924175"/>
                        <a:ext cx="60086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4" name="Object 5"/>
          <p:cNvGraphicFramePr>
            <a:graphicFrameLocks noChangeAspect="1"/>
          </p:cNvGraphicFramePr>
          <p:nvPr/>
        </p:nvGraphicFramePr>
        <p:xfrm>
          <a:off x="2640013" y="3789364"/>
          <a:ext cx="49958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方程式" r:id="rId7" imgW="2844800" imgH="431800" progId="Equation.3">
                  <p:embed/>
                </p:oleObj>
              </mc:Choice>
              <mc:Fallback>
                <p:oleObj name="方程式" r:id="rId7" imgW="2844800" imgH="431800" progId="Equation.3">
                  <p:embed/>
                  <p:pic>
                    <p:nvPicPr>
                      <p:cNvPr id="256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789364"/>
                        <a:ext cx="4995862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5" name="Object 7"/>
          <p:cNvGraphicFramePr>
            <a:graphicFrameLocks noChangeAspect="1"/>
          </p:cNvGraphicFramePr>
          <p:nvPr/>
        </p:nvGraphicFramePr>
        <p:xfrm>
          <a:off x="2640014" y="4652964"/>
          <a:ext cx="56927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方程式" r:id="rId9" imgW="3238500" imgH="431800" progId="Equation.3">
                  <p:embed/>
                </p:oleObj>
              </mc:Choice>
              <mc:Fallback>
                <p:oleObj name="方程式" r:id="rId9" imgW="3238500" imgH="431800" progId="Equation.3">
                  <p:embed/>
                  <p:pic>
                    <p:nvPicPr>
                      <p:cNvPr id="2560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4652964"/>
                        <a:ext cx="569277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6" name="Object 9"/>
          <p:cNvGraphicFramePr>
            <a:graphicFrameLocks noChangeAspect="1"/>
          </p:cNvGraphicFramePr>
          <p:nvPr/>
        </p:nvGraphicFramePr>
        <p:xfrm>
          <a:off x="2640014" y="5516564"/>
          <a:ext cx="45545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方程式" r:id="rId11" imgW="2590800" imgH="431800" progId="Equation.3">
                  <p:embed/>
                </p:oleObj>
              </mc:Choice>
              <mc:Fallback>
                <p:oleObj name="方程式" r:id="rId11" imgW="2590800" imgH="431800" progId="Equation.3">
                  <p:embed/>
                  <p:pic>
                    <p:nvPicPr>
                      <p:cNvPr id="2560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5516564"/>
                        <a:ext cx="455453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663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5F3E50A-5034-4A94-A245-C0F3FC86EDE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663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2279651" y="1989139"/>
          <a:ext cx="49180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方程式" r:id="rId3" imgW="2794000" imgH="431800" progId="Equation.3">
                  <p:embed/>
                </p:oleObj>
              </mc:Choice>
              <mc:Fallback>
                <p:oleObj name="方程式" r:id="rId3" imgW="2794000" imgH="431800" progId="Equation.3">
                  <p:embed/>
                  <p:pic>
                    <p:nvPicPr>
                      <p:cNvPr id="266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1989139"/>
                        <a:ext cx="491807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711450" y="2708276"/>
          <a:ext cx="63627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方程式" r:id="rId5" imgW="3619500" imgH="431800" progId="Equation.3">
                  <p:embed/>
                </p:oleObj>
              </mc:Choice>
              <mc:Fallback>
                <p:oleObj name="方程式" r:id="rId5" imgW="3619500" imgH="431800" progId="Equation.3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708276"/>
                        <a:ext cx="63627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2711451" y="3429001"/>
          <a:ext cx="51847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方程式" r:id="rId7" imgW="2781300" imgH="431800" progId="Equation.3">
                  <p:embed/>
                </p:oleObj>
              </mc:Choice>
              <mc:Fallback>
                <p:oleObj name="方程式" r:id="rId7" imgW="2781300" imgH="431800" progId="Equation.3">
                  <p:embed/>
                  <p:pic>
                    <p:nvPicPr>
                      <p:cNvPr id="266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3429001"/>
                        <a:ext cx="51847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29" name="Object 7"/>
          <p:cNvGraphicFramePr>
            <a:graphicFrameLocks noChangeAspect="1"/>
          </p:cNvGraphicFramePr>
          <p:nvPr/>
        </p:nvGraphicFramePr>
        <p:xfrm>
          <a:off x="2711450" y="4221164"/>
          <a:ext cx="67373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方程式" r:id="rId9" imgW="3835400" imgH="431800" progId="Equation.3">
                  <p:embed/>
                </p:oleObj>
              </mc:Choice>
              <mc:Fallback>
                <p:oleObj name="方程式" r:id="rId9" imgW="3835400" imgH="431800" progId="Equation.3">
                  <p:embed/>
                  <p:pic>
                    <p:nvPicPr>
                      <p:cNvPr id="2662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4221164"/>
                        <a:ext cx="673735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765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AE230BC-B7F9-4D9B-AB47-C98CE9004E5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27650" name="Object 9"/>
          <p:cNvGraphicFramePr>
            <a:graphicFrameLocks noChangeAspect="1"/>
          </p:cNvGraphicFramePr>
          <p:nvPr/>
        </p:nvGraphicFramePr>
        <p:xfrm>
          <a:off x="2424114" y="2636839"/>
          <a:ext cx="6696075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方程式" r:id="rId3" imgW="3288960" imgH="1650960" progId="Equation.3">
                  <p:embed/>
                </p:oleObj>
              </mc:Choice>
              <mc:Fallback>
                <p:oleObj name="方程式" r:id="rId3" imgW="3288960" imgH="1650960" progId="Equation.3">
                  <p:embed/>
                  <p:pic>
                    <p:nvPicPr>
                      <p:cNvPr id="2765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2636839"/>
                        <a:ext cx="6696075" cy="336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文字方塊 4"/>
          <p:cNvSpPr txBox="1">
            <a:spLocks noChangeArrowheads="1"/>
          </p:cNvSpPr>
          <p:nvPr/>
        </p:nvSpPr>
        <p:spPr bwMode="auto">
          <a:xfrm>
            <a:off x="2208213" y="2133600"/>
            <a:ext cx="5472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得到三角函數傅立葉級數如下，</a:t>
            </a:r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3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2651749-E7C2-4250-A8A5-5DA3E4D8E7A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674939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zh-TW" sz="2400" b="1" kern="0">
                <a:latin typeface="標楷體" pitchFamily="65" charset="-120"/>
                <a:ea typeface="標楷體" pitchFamily="65" charset="-120"/>
                <a:cs typeface="+mj-cs"/>
              </a:rPr>
              <a:t>3.1 </a:t>
            </a:r>
            <a:r>
              <a:rPr lang="zh-TW" altLang="en-US" sz="2400" b="1" ker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線性非時變系統的頻率響應</a:t>
            </a:r>
            <a:endParaRPr lang="zh-TW" altLang="en-US" sz="4400" kern="0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032" name="文字方塊 4"/>
          <p:cNvSpPr txBox="1">
            <a:spLocks noChangeArrowheads="1"/>
          </p:cNvSpPr>
          <p:nvPr/>
        </p:nvSpPr>
        <p:spPr bwMode="auto">
          <a:xfrm>
            <a:off x="1992314" y="2205038"/>
            <a:ext cx="3887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以</a:t>
            </a:r>
            <a:r>
              <a:rPr lang="zh-TW" altLang="zh-TW"/>
              <a:t>複數弦波訊號</a:t>
            </a:r>
            <a:r>
              <a:rPr lang="zh-TW" altLang="en-US"/>
              <a:t>作為</a:t>
            </a:r>
            <a:r>
              <a:rPr lang="zh-TW" altLang="zh-TW"/>
              <a:t>離散時間</a:t>
            </a:r>
            <a:r>
              <a:rPr lang="en-US" altLang="zh-TW"/>
              <a:t>LTI</a:t>
            </a:r>
            <a:r>
              <a:rPr lang="zh-TW" altLang="zh-TW"/>
              <a:t>系統</a:t>
            </a:r>
            <a:r>
              <a:rPr lang="zh-TW" altLang="en-US"/>
              <a:t>的輸入</a:t>
            </a:r>
            <a:r>
              <a:rPr lang="zh-TW" altLang="zh-TW"/>
              <a:t>，</a:t>
            </a:r>
            <a:r>
              <a:rPr lang="zh-TW" altLang="en-US"/>
              <a:t>觀察其輸出，推導出</a:t>
            </a:r>
            <a:r>
              <a:rPr lang="zh-TW" altLang="zh-TW"/>
              <a:t>離散時間</a:t>
            </a:r>
            <a:r>
              <a:rPr lang="en-US" altLang="zh-TW"/>
              <a:t>LTI</a:t>
            </a:r>
            <a:r>
              <a:rPr lang="zh-TW" altLang="zh-TW"/>
              <a:t>系統</a:t>
            </a:r>
            <a:r>
              <a:rPr lang="zh-TW" altLang="en-US"/>
              <a:t>的頻率響應。</a:t>
            </a:r>
          </a:p>
        </p:txBody>
      </p:sp>
      <p:sp>
        <p:nvSpPr>
          <p:cNvPr id="1033" name="文字方塊 5"/>
          <p:cNvSpPr txBox="1">
            <a:spLocks noChangeArrowheads="1"/>
          </p:cNvSpPr>
          <p:nvPr/>
        </p:nvSpPr>
        <p:spPr bwMode="auto">
          <a:xfrm>
            <a:off x="1992314" y="3357564"/>
            <a:ext cx="3887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令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zh-TW" altLang="en-US"/>
              <a:t>為</a:t>
            </a:r>
            <a:r>
              <a:rPr lang="zh-TW" altLang="zh-TW"/>
              <a:t>離散時間</a:t>
            </a:r>
            <a:r>
              <a:rPr lang="en-US" altLang="zh-TW"/>
              <a:t>LTI</a:t>
            </a:r>
            <a:r>
              <a:rPr lang="zh-TW" altLang="zh-TW"/>
              <a:t>系統</a:t>
            </a:r>
            <a:r>
              <a:rPr lang="zh-TW" altLang="en-US"/>
              <a:t>的脈衝響應，其輸入輸出如下，</a:t>
            </a:r>
          </a:p>
        </p:txBody>
      </p:sp>
      <p:graphicFrame>
        <p:nvGraphicFramePr>
          <p:cNvPr id="1026" name="Object 26"/>
          <p:cNvGraphicFramePr>
            <a:graphicFrameLocks noChangeAspect="1"/>
          </p:cNvGraphicFramePr>
          <p:nvPr/>
        </p:nvGraphicFramePr>
        <p:xfrm>
          <a:off x="2208213" y="4076700"/>
          <a:ext cx="29400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方程式" r:id="rId3" imgW="1459866" imgH="431613" progId="Equation.3">
                  <p:embed/>
                </p:oleObj>
              </mc:Choice>
              <mc:Fallback>
                <p:oleObj name="方程式" r:id="rId3" imgW="1459866" imgH="431613" progId="Equation.3">
                  <p:embed/>
                  <p:pic>
                    <p:nvPicPr>
                      <p:cNvPr id="102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4076700"/>
                        <a:ext cx="294005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文字方塊 31"/>
          <p:cNvSpPr txBox="1">
            <a:spLocks noChangeArrowheads="1"/>
          </p:cNvSpPr>
          <p:nvPr/>
        </p:nvSpPr>
        <p:spPr bwMode="auto">
          <a:xfrm>
            <a:off x="2063751" y="5084763"/>
            <a:ext cx="352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假設</a:t>
            </a:r>
            <a:r>
              <a:rPr lang="zh-TW" altLang="zh-TW"/>
              <a:t>輸入</a:t>
            </a:r>
            <a:r>
              <a:rPr lang="zh-TW" altLang="en-US"/>
              <a:t>為</a:t>
            </a:r>
            <a:r>
              <a:rPr lang="zh-TW" altLang="zh-TW"/>
              <a:t>複數弦波訊號</a:t>
            </a:r>
            <a:endParaRPr lang="zh-TW" altLang="en-US"/>
          </a:p>
        </p:txBody>
      </p:sp>
      <p:graphicFrame>
        <p:nvGraphicFramePr>
          <p:cNvPr id="1027" name="Object 28"/>
          <p:cNvGraphicFramePr>
            <a:graphicFrameLocks noChangeAspect="1"/>
          </p:cNvGraphicFramePr>
          <p:nvPr/>
        </p:nvGraphicFramePr>
        <p:xfrm>
          <a:off x="2424113" y="5589588"/>
          <a:ext cx="143986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方程式" r:id="rId5" imgW="672808" imgH="228501" progId="Equation.3">
                  <p:embed/>
                </p:oleObj>
              </mc:Choice>
              <mc:Fallback>
                <p:oleObj name="方程式" r:id="rId5" imgW="672808" imgH="228501" progId="Equation.3">
                  <p:embed/>
                  <p:pic>
                    <p:nvPicPr>
                      <p:cNvPr id="102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5589588"/>
                        <a:ext cx="1439862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文字方塊 32"/>
          <p:cNvSpPr txBox="1">
            <a:spLocks noChangeArrowheads="1"/>
          </p:cNvSpPr>
          <p:nvPr/>
        </p:nvSpPr>
        <p:spPr bwMode="auto">
          <a:xfrm>
            <a:off x="6311901" y="2205038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輸出</a:t>
            </a:r>
            <a:r>
              <a:rPr lang="zh-TW" altLang="en-US"/>
              <a:t>就是</a:t>
            </a:r>
          </a:p>
        </p:txBody>
      </p:sp>
      <p:graphicFrame>
        <p:nvGraphicFramePr>
          <p:cNvPr id="1028" name="Object 31"/>
          <p:cNvGraphicFramePr>
            <a:graphicFrameLocks noChangeAspect="1"/>
          </p:cNvGraphicFramePr>
          <p:nvPr/>
        </p:nvGraphicFramePr>
        <p:xfrm>
          <a:off x="6527800" y="2492375"/>
          <a:ext cx="3175000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7" imgW="1498320" imgH="1130040" progId="Equation.3">
                  <p:embed/>
                </p:oleObj>
              </mc:Choice>
              <mc:Fallback>
                <p:oleObj name="Equation" r:id="rId7" imgW="1498320" imgH="1130040" progId="Equation.3">
                  <p:embed/>
                  <p:pic>
                    <p:nvPicPr>
                      <p:cNvPr id="102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2492375"/>
                        <a:ext cx="3175000" cy="237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868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9750A2B-C6FE-4359-AFFC-FA5FF0840D4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86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3.3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基本離散時間訊號的傅立葉級數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82" name="Text Box 3"/>
          <p:cNvSpPr txBox="1">
            <a:spLocks noChangeArrowheads="1"/>
          </p:cNvSpPr>
          <p:nvPr/>
        </p:nvSpPr>
        <p:spPr bwMode="auto">
          <a:xfrm>
            <a:off x="1919289" y="2133601"/>
            <a:ext cx="3889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(1)</a:t>
            </a:r>
            <a:r>
              <a:rPr lang="zh-TW" altLang="en-US" b="1"/>
              <a:t>週期性方波訊號</a:t>
            </a:r>
            <a:r>
              <a:rPr lang="en-US" altLang="zh-TW" b="1"/>
              <a:t>(Periodic square wave)</a:t>
            </a:r>
          </a:p>
        </p:txBody>
      </p:sp>
      <p:sp>
        <p:nvSpPr>
          <p:cNvPr id="28683" name="Rectangle 4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2095500" y="2857500"/>
          <a:ext cx="324008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方程式" r:id="rId3" imgW="1727200" imgH="457200" progId="Equation.3">
                  <p:embed/>
                </p:oleObj>
              </mc:Choice>
              <mc:Fallback>
                <p:oleObj name="方程式" r:id="rId3" imgW="1727200" imgH="457200" progId="Equation.3">
                  <p:embed/>
                  <p:pic>
                    <p:nvPicPr>
                      <p:cNvPr id="286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857500"/>
                        <a:ext cx="3240088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4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5" name="Object 8"/>
          <p:cNvGraphicFramePr>
            <a:graphicFrameLocks noChangeAspect="1"/>
          </p:cNvGraphicFramePr>
          <p:nvPr/>
        </p:nvGraphicFramePr>
        <p:xfrm>
          <a:off x="1992313" y="3716338"/>
          <a:ext cx="386715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方程式" r:id="rId5" imgW="2057400" imgH="888840" progId="Equation.3">
                  <p:embed/>
                </p:oleObj>
              </mc:Choice>
              <mc:Fallback>
                <p:oleObj name="方程式" r:id="rId5" imgW="2057400" imgH="888840" progId="Equation.3">
                  <p:embed/>
                  <p:pic>
                    <p:nvPicPr>
                      <p:cNvPr id="2867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3716338"/>
                        <a:ext cx="3867150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5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6" name="Object 11"/>
          <p:cNvGraphicFramePr>
            <a:graphicFrameLocks noChangeAspect="1"/>
          </p:cNvGraphicFramePr>
          <p:nvPr/>
        </p:nvGraphicFramePr>
        <p:xfrm>
          <a:off x="6311900" y="2060576"/>
          <a:ext cx="14033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方程式" r:id="rId7" imgW="698197" imgH="177723" progId="Equation.3">
                  <p:embed/>
                </p:oleObj>
              </mc:Choice>
              <mc:Fallback>
                <p:oleObj name="方程式" r:id="rId7" imgW="698197" imgH="177723" progId="Equation.3">
                  <p:embed/>
                  <p:pic>
                    <p:nvPicPr>
                      <p:cNvPr id="2867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060576"/>
                        <a:ext cx="140335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1524001" y="23288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7" name="Object 13"/>
          <p:cNvGraphicFramePr>
            <a:graphicFrameLocks noChangeAspect="1"/>
          </p:cNvGraphicFramePr>
          <p:nvPr/>
        </p:nvGraphicFramePr>
        <p:xfrm>
          <a:off x="6096001" y="2492375"/>
          <a:ext cx="4460875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方程式" r:id="rId9" imgW="2933700" imgH="1803400" progId="Equation.3">
                  <p:embed/>
                </p:oleObj>
              </mc:Choice>
              <mc:Fallback>
                <p:oleObj name="方程式" r:id="rId9" imgW="2933700" imgH="1803400" progId="Equation.3">
                  <p:embed/>
                  <p:pic>
                    <p:nvPicPr>
                      <p:cNvPr id="286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2492375"/>
                        <a:ext cx="4460875" cy="273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Rectangle 14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8" name="Object 15"/>
          <p:cNvGraphicFramePr>
            <a:graphicFrameLocks noChangeAspect="1"/>
          </p:cNvGraphicFramePr>
          <p:nvPr/>
        </p:nvGraphicFramePr>
        <p:xfrm>
          <a:off x="1992313" y="5734051"/>
          <a:ext cx="84121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方程式" r:id="rId11" imgW="5117760" imgH="457200" progId="Equation.3">
                  <p:embed/>
                </p:oleObj>
              </mc:Choice>
              <mc:Fallback>
                <p:oleObj name="方程式" r:id="rId11" imgW="5117760" imgH="457200" progId="Equation.3">
                  <p:embed/>
                  <p:pic>
                    <p:nvPicPr>
                      <p:cNvPr id="2867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5734051"/>
                        <a:ext cx="8412162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9703" name="Picture 5" descr="Fig_3-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005264"/>
            <a:ext cx="4249738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6" descr="Fig_3-1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4149726"/>
            <a:ext cx="43164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矩形 8"/>
          <p:cNvSpPr>
            <a:spLocks noChangeArrowheads="1"/>
          </p:cNvSpPr>
          <p:nvPr/>
        </p:nvSpPr>
        <p:spPr bwMode="auto">
          <a:xfrm>
            <a:off x="2024064" y="2071688"/>
            <a:ext cx="4846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3.5  </a:t>
            </a:r>
            <a:r>
              <a:rPr lang="zh-TW" altLang="en-US"/>
              <a:t>週期性方波訊號的傅立葉級數</a:t>
            </a: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9698" name="Object 7"/>
          <p:cNvGraphicFramePr>
            <a:graphicFrameLocks noChangeAspect="1"/>
          </p:cNvGraphicFramePr>
          <p:nvPr/>
        </p:nvGraphicFramePr>
        <p:xfrm>
          <a:off x="2309814" y="2643188"/>
          <a:ext cx="264318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5" imgW="1384300" imgH="457200" progId="Equation.3">
                  <p:embed/>
                </p:oleObj>
              </mc:Choice>
              <mc:Fallback>
                <p:oleObj name="Equation" r:id="rId5" imgW="1384300" imgH="457200" progId="Equation.3">
                  <p:embed/>
                  <p:pic>
                    <p:nvPicPr>
                      <p:cNvPr id="2969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2643188"/>
                        <a:ext cx="2643187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9699" name="Object 9"/>
          <p:cNvGraphicFramePr>
            <a:graphicFrameLocks noChangeAspect="1"/>
          </p:cNvGraphicFramePr>
          <p:nvPr/>
        </p:nvGraphicFramePr>
        <p:xfrm>
          <a:off x="2424114" y="3644900"/>
          <a:ext cx="18875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7" imgW="1054100" imgH="203200" progId="Equation.3">
                  <p:embed/>
                </p:oleObj>
              </mc:Choice>
              <mc:Fallback>
                <p:oleObj name="Equation" r:id="rId7" imgW="1054100" imgH="203200" progId="Equation.3">
                  <p:embed/>
                  <p:pic>
                    <p:nvPicPr>
                      <p:cNvPr id="2969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3644900"/>
                        <a:ext cx="1887537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9700" name="Object 11"/>
          <p:cNvGraphicFramePr>
            <a:graphicFrameLocks noChangeAspect="1"/>
          </p:cNvGraphicFramePr>
          <p:nvPr/>
        </p:nvGraphicFramePr>
        <p:xfrm>
          <a:off x="6167438" y="2636839"/>
          <a:ext cx="268605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9" imgW="1447560" imgH="660240" progId="Equation.3">
                  <p:embed/>
                </p:oleObj>
              </mc:Choice>
              <mc:Fallback>
                <p:oleObj name="Equation" r:id="rId9" imgW="1447560" imgH="660240" progId="Equation.3">
                  <p:embed/>
                  <p:pic>
                    <p:nvPicPr>
                      <p:cNvPr id="2970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2636839"/>
                        <a:ext cx="2686050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CE37321-2DA9-422C-91A7-BEC8402CFE6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72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1165EFC-2568-4C37-ACD5-56C356D3733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0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1" name="Rectangle 1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2" name="矩形 14"/>
          <p:cNvSpPr>
            <a:spLocks noChangeArrowheads="1"/>
          </p:cNvSpPr>
          <p:nvPr/>
        </p:nvSpPr>
        <p:spPr bwMode="auto">
          <a:xfrm>
            <a:off x="1952625" y="2071688"/>
            <a:ext cx="4357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3.6  </a:t>
            </a:r>
            <a:r>
              <a:rPr lang="zh-TW" altLang="en-US"/>
              <a:t>週期性方波訊號的重組</a:t>
            </a:r>
          </a:p>
        </p:txBody>
      </p:sp>
      <p:sp>
        <p:nvSpPr>
          <p:cNvPr id="30733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2" name="Object 15"/>
          <p:cNvGraphicFramePr>
            <a:graphicFrameLocks noChangeAspect="1"/>
          </p:cNvGraphicFramePr>
          <p:nvPr/>
        </p:nvGraphicFramePr>
        <p:xfrm>
          <a:off x="2135188" y="2492375"/>
          <a:ext cx="258921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Equation" r:id="rId3" imgW="1384300" imgH="457200" progId="Equation.3">
                  <p:embed/>
                </p:oleObj>
              </mc:Choice>
              <mc:Fallback>
                <p:oleObj name="Equation" r:id="rId3" imgW="1384300" imgH="457200" progId="Equation.3">
                  <p:embed/>
                  <p:pic>
                    <p:nvPicPr>
                      <p:cNvPr id="3072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492375"/>
                        <a:ext cx="2589212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3" name="Object 17"/>
          <p:cNvGraphicFramePr>
            <a:graphicFrameLocks noChangeAspect="1"/>
          </p:cNvGraphicFramePr>
          <p:nvPr/>
        </p:nvGraphicFramePr>
        <p:xfrm>
          <a:off x="2135189" y="3500439"/>
          <a:ext cx="3286125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5" imgW="2070000" imgH="1777680" progId="Equation.3">
                  <p:embed/>
                </p:oleObj>
              </mc:Choice>
              <mc:Fallback>
                <p:oleObj name="Equation" r:id="rId5" imgW="2070000" imgH="1777680" progId="Equation.3">
                  <p:embed/>
                  <p:pic>
                    <p:nvPicPr>
                      <p:cNvPr id="3072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500439"/>
                        <a:ext cx="3286125" cy="282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5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6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4" name="Object 21"/>
          <p:cNvGraphicFramePr>
            <a:graphicFrameLocks noChangeAspect="1"/>
          </p:cNvGraphicFramePr>
          <p:nvPr/>
        </p:nvGraphicFramePr>
        <p:xfrm>
          <a:off x="5953126" y="2500314"/>
          <a:ext cx="4468813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7" imgW="2641600" imgH="889000" progId="Equation.3">
                  <p:embed/>
                </p:oleObj>
              </mc:Choice>
              <mc:Fallback>
                <p:oleObj name="Equation" r:id="rId7" imgW="2641600" imgH="889000" progId="Equation.3">
                  <p:embed/>
                  <p:pic>
                    <p:nvPicPr>
                      <p:cNvPr id="3072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6" y="2500314"/>
                        <a:ext cx="4468813" cy="150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7" name="矩形 23"/>
          <p:cNvSpPr>
            <a:spLocks noChangeArrowheads="1"/>
          </p:cNvSpPr>
          <p:nvPr/>
        </p:nvSpPr>
        <p:spPr bwMode="auto">
          <a:xfrm>
            <a:off x="5953125" y="4143375"/>
            <a:ext cx="367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只用前 </a:t>
            </a:r>
            <a:r>
              <a:rPr lang="en-US" altLang="zh-TW" i="1"/>
              <a:t>J</a:t>
            </a:r>
            <a:r>
              <a:rPr lang="zh-TW" altLang="en-US" i="1"/>
              <a:t>  </a:t>
            </a:r>
            <a:r>
              <a:rPr lang="zh-TW" altLang="en-US"/>
              <a:t>個傅立葉級數係數</a:t>
            </a:r>
          </a:p>
        </p:txBody>
      </p:sp>
      <p:sp>
        <p:nvSpPr>
          <p:cNvPr id="30738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5" name="Object 23"/>
          <p:cNvGraphicFramePr>
            <a:graphicFrameLocks noChangeAspect="1"/>
          </p:cNvGraphicFramePr>
          <p:nvPr/>
        </p:nvGraphicFramePr>
        <p:xfrm>
          <a:off x="5810251" y="4572000"/>
          <a:ext cx="4532313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quation" r:id="rId9" imgW="2679700" imgH="889000" progId="Equation.3">
                  <p:embed/>
                </p:oleObj>
              </mc:Choice>
              <mc:Fallback>
                <p:oleObj name="Equation" r:id="rId9" imgW="2679700" imgH="889000" progId="Equation.3">
                  <p:embed/>
                  <p:pic>
                    <p:nvPicPr>
                      <p:cNvPr id="3072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1" y="4572000"/>
                        <a:ext cx="4532313" cy="150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175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B336D1F-A435-4B93-8509-250ED32602D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31753" name="Picture 1" descr="Fig_3-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349500"/>
            <a:ext cx="36671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992313" y="2276475"/>
          <a:ext cx="550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4" imgW="291960" imgH="203040" progId="Equation.3">
                  <p:embed/>
                </p:oleObj>
              </mc:Choice>
              <mc:Fallback>
                <p:oleObj name="Equation" r:id="rId4" imgW="291960" imgH="203040" progId="Equation.3">
                  <p:embed/>
                  <p:pic>
                    <p:nvPicPr>
                      <p:cNvPr id="31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276475"/>
                        <a:ext cx="55086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4" name="Picture 3" descr="Fig_3s-2-j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437064"/>
            <a:ext cx="36576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2024063" y="4357689"/>
          <a:ext cx="16256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7" imgW="863280" imgH="228600" progId="Equation.3">
                  <p:embed/>
                </p:oleObj>
              </mc:Choice>
              <mc:Fallback>
                <p:oleObj name="Equation" r:id="rId7" imgW="863280" imgH="228600" progId="Equation.3">
                  <p:embed/>
                  <p:pic>
                    <p:nvPicPr>
                      <p:cNvPr id="317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4357689"/>
                        <a:ext cx="16256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5" name="Picture 5" descr="Fig_3s-2-j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276476"/>
            <a:ext cx="3657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48" name="Object 6"/>
          <p:cNvGraphicFramePr>
            <a:graphicFrameLocks noChangeAspect="1"/>
          </p:cNvGraphicFramePr>
          <p:nvPr/>
        </p:nvGraphicFramePr>
        <p:xfrm>
          <a:off x="6311900" y="2205039"/>
          <a:ext cx="16256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quation" r:id="rId10" imgW="863280" imgH="228600" progId="Equation.3">
                  <p:embed/>
                </p:oleObj>
              </mc:Choice>
              <mc:Fallback>
                <p:oleObj name="Equation" r:id="rId10" imgW="863280" imgH="228600" progId="Equation.3">
                  <p:embed/>
                  <p:pic>
                    <p:nvPicPr>
                      <p:cNvPr id="3174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205039"/>
                        <a:ext cx="16256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6" name="Picture 7" descr="Fig_3s-2-j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500564"/>
            <a:ext cx="3657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49" name="Object 8"/>
          <p:cNvGraphicFramePr>
            <a:graphicFrameLocks noChangeAspect="1"/>
          </p:cNvGraphicFramePr>
          <p:nvPr/>
        </p:nvGraphicFramePr>
        <p:xfrm>
          <a:off x="6381750" y="4357689"/>
          <a:ext cx="16256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13" imgW="863280" imgH="228600" progId="Equation.3">
                  <p:embed/>
                </p:oleObj>
              </mc:Choice>
              <mc:Fallback>
                <p:oleObj name="Equation" r:id="rId13" imgW="863280" imgH="228600" progId="Equation.3">
                  <p:embed/>
                  <p:pic>
                    <p:nvPicPr>
                      <p:cNvPr id="3174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357689"/>
                        <a:ext cx="16256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25"/>
          <p:cNvGraphicFramePr>
            <a:graphicFrameLocks noChangeAspect="1"/>
          </p:cNvGraphicFramePr>
          <p:nvPr/>
        </p:nvGraphicFramePr>
        <p:xfrm>
          <a:off x="2782889" y="1844676"/>
          <a:ext cx="27717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方程式" r:id="rId15" imgW="1473120" imgH="228600" progId="Equation.3">
                  <p:embed/>
                </p:oleObj>
              </mc:Choice>
              <mc:Fallback>
                <p:oleObj name="方程式" r:id="rId15" imgW="1473120" imgH="228600" progId="Equation.3">
                  <p:embed/>
                  <p:pic>
                    <p:nvPicPr>
                      <p:cNvPr id="3175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1844676"/>
                        <a:ext cx="27717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277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08CB449-6392-449B-BACE-8B6352F6406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2776" name="Text Box 2"/>
          <p:cNvSpPr txBox="1">
            <a:spLocks noChangeArrowheads="1"/>
          </p:cNvSpPr>
          <p:nvPr/>
        </p:nvSpPr>
        <p:spPr bwMode="auto">
          <a:xfrm>
            <a:off x="1881188" y="2133600"/>
            <a:ext cx="4214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(2)</a:t>
            </a:r>
            <a:r>
              <a:rPr lang="zh-TW" altLang="en-US" b="1"/>
              <a:t>弦波訊號</a:t>
            </a:r>
            <a:r>
              <a:rPr lang="en-US" altLang="zh-TW" b="1"/>
              <a:t>(Sinusoidal Function)</a:t>
            </a:r>
          </a:p>
        </p:txBody>
      </p:sp>
      <p:sp>
        <p:nvSpPr>
          <p:cNvPr id="32777" name="Rectangle 3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2135189" y="2636838"/>
          <a:ext cx="18002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方程式" r:id="rId3" imgW="774364" imgH="228501" progId="Equation.3">
                  <p:embed/>
                </p:oleObj>
              </mc:Choice>
              <mc:Fallback>
                <p:oleObj name="方程式" r:id="rId3" imgW="774364" imgH="228501" progId="Equation.3">
                  <p:embed/>
                  <p:pic>
                    <p:nvPicPr>
                      <p:cNvPr id="327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636838"/>
                        <a:ext cx="18002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2771" name="Object 7"/>
          <p:cNvGraphicFramePr>
            <a:graphicFrameLocks noChangeAspect="1"/>
          </p:cNvGraphicFramePr>
          <p:nvPr/>
        </p:nvGraphicFramePr>
        <p:xfrm>
          <a:off x="4311651" y="2565401"/>
          <a:ext cx="6105525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方程式" r:id="rId5" imgW="2768400" imgH="660240" progId="Equation.3">
                  <p:embed/>
                </p:oleObj>
              </mc:Choice>
              <mc:Fallback>
                <p:oleObj name="方程式" r:id="rId5" imgW="2768400" imgH="660240" progId="Equation.3">
                  <p:embed/>
                  <p:pic>
                    <p:nvPicPr>
                      <p:cNvPr id="327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1" y="2565401"/>
                        <a:ext cx="6105525" cy="144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Rectangle 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2772" name="Object 10"/>
          <p:cNvGraphicFramePr>
            <a:graphicFrameLocks noChangeAspect="1"/>
          </p:cNvGraphicFramePr>
          <p:nvPr/>
        </p:nvGraphicFramePr>
        <p:xfrm>
          <a:off x="2135189" y="4076700"/>
          <a:ext cx="32416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方程式" r:id="rId7" imgW="1574800" imgH="203200" progId="Equation.3">
                  <p:embed/>
                </p:oleObj>
              </mc:Choice>
              <mc:Fallback>
                <p:oleObj name="方程式" r:id="rId7" imgW="1574800" imgH="203200" progId="Equation.3">
                  <p:embed/>
                  <p:pic>
                    <p:nvPicPr>
                      <p:cNvPr id="3277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076700"/>
                        <a:ext cx="32416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2773" name="Object 14"/>
          <p:cNvGraphicFramePr>
            <a:graphicFrameLocks noChangeAspect="1"/>
          </p:cNvGraphicFramePr>
          <p:nvPr/>
        </p:nvGraphicFramePr>
        <p:xfrm>
          <a:off x="2208214" y="4581526"/>
          <a:ext cx="58261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方程式" r:id="rId9" imgW="2781000" imgH="863280" progId="Equation.3">
                  <p:embed/>
                </p:oleObj>
              </mc:Choice>
              <mc:Fallback>
                <p:oleObj name="方程式" r:id="rId9" imgW="2781000" imgH="863280" progId="Equation.3">
                  <p:embed/>
                  <p:pic>
                    <p:nvPicPr>
                      <p:cNvPr id="3277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581526"/>
                        <a:ext cx="5826125" cy="181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37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D8B9462-7452-4164-9DB7-170D0C078F8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3799" name="Rectangle 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2063751" y="2205039"/>
          <a:ext cx="3095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方程式" r:id="rId3" imgW="1562100" imgH="203200" progId="Equation.3">
                  <p:embed/>
                </p:oleObj>
              </mc:Choice>
              <mc:Fallback>
                <p:oleObj name="方程式" r:id="rId3" imgW="1562100" imgH="203200" progId="Equation.3">
                  <p:embed/>
                  <p:pic>
                    <p:nvPicPr>
                      <p:cNvPr id="337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205039"/>
                        <a:ext cx="30956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Rectangle 4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1" name="Rectangle 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5" name="Object 9"/>
          <p:cNvGraphicFramePr>
            <a:graphicFrameLocks noChangeAspect="1"/>
          </p:cNvGraphicFramePr>
          <p:nvPr/>
        </p:nvGraphicFramePr>
        <p:xfrm>
          <a:off x="2279650" y="2708276"/>
          <a:ext cx="485298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方程式" r:id="rId5" imgW="2438280" imgH="431640" progId="Equation.3">
                  <p:embed/>
                </p:oleObj>
              </mc:Choice>
              <mc:Fallback>
                <p:oleObj name="方程式" r:id="rId5" imgW="2438280" imgH="431640" progId="Equation.3">
                  <p:embed/>
                  <p:pic>
                    <p:nvPicPr>
                      <p:cNvPr id="3379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708276"/>
                        <a:ext cx="4852988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6" name="Object 10"/>
          <p:cNvGraphicFramePr>
            <a:graphicFrameLocks noChangeAspect="1"/>
          </p:cNvGraphicFramePr>
          <p:nvPr/>
        </p:nvGraphicFramePr>
        <p:xfrm>
          <a:off x="2279650" y="4365625"/>
          <a:ext cx="7926388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方程式" r:id="rId7" imgW="3708400" imgH="711200" progId="Equation.3">
                  <p:embed/>
                </p:oleObj>
              </mc:Choice>
              <mc:Fallback>
                <p:oleObj name="方程式" r:id="rId7" imgW="3708400" imgH="711200" progId="Equation.3">
                  <p:embed/>
                  <p:pic>
                    <p:nvPicPr>
                      <p:cNvPr id="3379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365625"/>
                        <a:ext cx="7926388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482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17D94A6-88AB-48FE-976B-C8CD247EE3F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2424113" y="2636838"/>
          <a:ext cx="4032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方程式" r:id="rId3" imgW="2019300" imgH="228600" progId="Equation.3">
                  <p:embed/>
                </p:oleObj>
              </mc:Choice>
              <mc:Fallback>
                <p:oleObj name="方程式" r:id="rId3" imgW="2019300" imgH="228600" progId="Equation.3">
                  <p:embed/>
                  <p:pic>
                    <p:nvPicPr>
                      <p:cNvPr id="348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2636838"/>
                        <a:ext cx="40322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25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26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27" name="Rectangle 22"/>
          <p:cNvSpPr>
            <a:spLocks noChangeArrowheads="1"/>
          </p:cNvSpPr>
          <p:nvPr/>
        </p:nvSpPr>
        <p:spPr bwMode="auto">
          <a:xfrm>
            <a:off x="1524001" y="28717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28" name="Text Box 24"/>
          <p:cNvSpPr txBox="1">
            <a:spLocks noChangeArrowheads="1"/>
          </p:cNvSpPr>
          <p:nvPr/>
        </p:nvSpPr>
        <p:spPr bwMode="auto">
          <a:xfrm>
            <a:off x="2063750" y="2133600"/>
            <a:ext cx="374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餘弦函數</a:t>
            </a:r>
            <a:r>
              <a:rPr lang="en-US" altLang="zh-TW" b="1"/>
              <a:t>(Cosine function)</a:t>
            </a:r>
          </a:p>
        </p:txBody>
      </p:sp>
      <p:graphicFrame>
        <p:nvGraphicFramePr>
          <p:cNvPr id="34819" name="Object 27"/>
          <p:cNvGraphicFramePr>
            <a:graphicFrameLocks noChangeAspect="1"/>
          </p:cNvGraphicFramePr>
          <p:nvPr/>
        </p:nvGraphicFramePr>
        <p:xfrm>
          <a:off x="2208214" y="3213101"/>
          <a:ext cx="7273925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方程式" r:id="rId5" imgW="3784320" imgH="1726920" progId="Equation.3">
                  <p:embed/>
                </p:oleObj>
              </mc:Choice>
              <mc:Fallback>
                <p:oleObj name="方程式" r:id="rId5" imgW="3784320" imgH="1726920" progId="Equation.3">
                  <p:embed/>
                  <p:pic>
                    <p:nvPicPr>
                      <p:cNvPr id="3481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213101"/>
                        <a:ext cx="7273925" cy="329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585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C0F4E96-9441-4C3F-8728-D7304C00298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35842" name="Object 5"/>
          <p:cNvGraphicFramePr>
            <a:graphicFrameLocks noChangeAspect="1"/>
          </p:cNvGraphicFramePr>
          <p:nvPr/>
        </p:nvGraphicFramePr>
        <p:xfrm>
          <a:off x="6600825" y="3933825"/>
          <a:ext cx="29527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name="方程式" r:id="rId3" imgW="1651000" imgH="431800" progId="Equation.3">
                  <p:embed/>
                </p:oleObj>
              </mc:Choice>
              <mc:Fallback>
                <p:oleObj name="方程式" r:id="rId3" imgW="1651000" imgH="431800" progId="Equation.3">
                  <p:embed/>
                  <p:pic>
                    <p:nvPicPr>
                      <p:cNvPr id="358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3933825"/>
                        <a:ext cx="295275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6"/>
          <p:cNvGraphicFramePr>
            <a:graphicFrameLocks noChangeAspect="1"/>
          </p:cNvGraphicFramePr>
          <p:nvPr/>
        </p:nvGraphicFramePr>
        <p:xfrm>
          <a:off x="2351088" y="3933825"/>
          <a:ext cx="29527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方程式" r:id="rId5" imgW="1651000" imgH="431800" progId="Equation.3">
                  <p:embed/>
                </p:oleObj>
              </mc:Choice>
              <mc:Fallback>
                <p:oleObj name="方程式" r:id="rId5" imgW="1651000" imgH="431800" progId="Equation.3">
                  <p:embed/>
                  <p:pic>
                    <p:nvPicPr>
                      <p:cNvPr id="358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933825"/>
                        <a:ext cx="295275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7"/>
          <p:cNvGraphicFramePr>
            <a:graphicFrameLocks noChangeAspect="1"/>
          </p:cNvGraphicFramePr>
          <p:nvPr/>
        </p:nvGraphicFramePr>
        <p:xfrm>
          <a:off x="1992313" y="3573464"/>
          <a:ext cx="31670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方程式" r:id="rId7" imgW="1574800" imgH="203200" progId="Equation.3">
                  <p:embed/>
                </p:oleObj>
              </mc:Choice>
              <mc:Fallback>
                <p:oleObj name="方程式" r:id="rId7" imgW="1574800" imgH="203200" progId="Equation.3">
                  <p:embed/>
                  <p:pic>
                    <p:nvPicPr>
                      <p:cNvPr id="3584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3573464"/>
                        <a:ext cx="3167062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8"/>
          <p:cNvGraphicFramePr>
            <a:graphicFrameLocks noChangeAspect="1"/>
          </p:cNvGraphicFramePr>
          <p:nvPr/>
        </p:nvGraphicFramePr>
        <p:xfrm>
          <a:off x="6167438" y="3500439"/>
          <a:ext cx="32702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方程式" r:id="rId9" imgW="1650960" imgH="203040" progId="Equation.3">
                  <p:embed/>
                </p:oleObj>
              </mc:Choice>
              <mc:Fallback>
                <p:oleObj name="方程式" r:id="rId9" imgW="1650960" imgH="203040" progId="Equation.3">
                  <p:embed/>
                  <p:pic>
                    <p:nvPicPr>
                      <p:cNvPr id="3584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3500439"/>
                        <a:ext cx="32702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9"/>
          <p:cNvGraphicFramePr>
            <a:graphicFrameLocks noChangeAspect="1"/>
          </p:cNvGraphicFramePr>
          <p:nvPr/>
        </p:nvGraphicFramePr>
        <p:xfrm>
          <a:off x="6311900" y="2924176"/>
          <a:ext cx="10795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方程式" r:id="rId11" imgW="583947" imgH="203112" progId="Equation.3">
                  <p:embed/>
                </p:oleObj>
              </mc:Choice>
              <mc:Fallback>
                <p:oleObj name="方程式" r:id="rId11" imgW="583947" imgH="203112" progId="Equation.3">
                  <p:embed/>
                  <p:pic>
                    <p:nvPicPr>
                      <p:cNvPr id="3584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924176"/>
                        <a:ext cx="107950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10"/>
          <p:cNvGraphicFramePr>
            <a:graphicFrameLocks noChangeAspect="1"/>
          </p:cNvGraphicFramePr>
          <p:nvPr/>
        </p:nvGraphicFramePr>
        <p:xfrm>
          <a:off x="1992314" y="2852738"/>
          <a:ext cx="367188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方程式" r:id="rId13" imgW="1905000" imgH="203200" progId="Equation.3">
                  <p:embed/>
                </p:oleObj>
              </mc:Choice>
              <mc:Fallback>
                <p:oleObj name="方程式" r:id="rId13" imgW="1905000" imgH="203200" progId="Equation.3">
                  <p:embed/>
                  <p:pic>
                    <p:nvPicPr>
                      <p:cNvPr id="3584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852738"/>
                        <a:ext cx="3671887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11"/>
          <p:cNvGraphicFramePr>
            <a:graphicFrameLocks noChangeAspect="1"/>
          </p:cNvGraphicFramePr>
          <p:nvPr/>
        </p:nvGraphicFramePr>
        <p:xfrm>
          <a:off x="2640013" y="1916113"/>
          <a:ext cx="5465762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方程式" r:id="rId15" imgW="2844720" imgH="419040" progId="Equation.3">
                  <p:embed/>
                </p:oleObj>
              </mc:Choice>
              <mc:Fallback>
                <p:oleObj name="方程式" r:id="rId15" imgW="2844720" imgH="419040" progId="Equation.3">
                  <p:embed/>
                  <p:pic>
                    <p:nvPicPr>
                      <p:cNvPr id="3584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1916113"/>
                        <a:ext cx="5465762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2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9" name="Object 12"/>
          <p:cNvGraphicFramePr>
            <a:graphicFrameLocks noChangeAspect="1"/>
          </p:cNvGraphicFramePr>
          <p:nvPr/>
        </p:nvGraphicFramePr>
        <p:xfrm>
          <a:off x="1847850" y="4724400"/>
          <a:ext cx="840740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方程式" r:id="rId17" imgW="4445000" imgH="939800" progId="Equation.3">
                  <p:embed/>
                </p:oleObj>
              </mc:Choice>
              <mc:Fallback>
                <p:oleObj name="方程式" r:id="rId17" imgW="4445000" imgH="939800" progId="Equation.3">
                  <p:embed/>
                  <p:pic>
                    <p:nvPicPr>
                      <p:cNvPr id="3584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4724400"/>
                        <a:ext cx="8407400" cy="177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687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917CC76-E7F5-425F-8DAF-4B57D1511C3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6874" name="Rectangle 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/>
        </p:nvGraphicFramePr>
        <p:xfrm>
          <a:off x="2351089" y="2781300"/>
          <a:ext cx="20161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方程式" r:id="rId3" imgW="1016000" imgH="228600" progId="Equation.3">
                  <p:embed/>
                </p:oleObj>
              </mc:Choice>
              <mc:Fallback>
                <p:oleObj name="方程式" r:id="rId3" imgW="1016000" imgH="228600" progId="Equation.3">
                  <p:embed/>
                  <p:pic>
                    <p:nvPicPr>
                      <p:cNvPr id="3686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2781300"/>
                        <a:ext cx="2016125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Rectangle 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7" name="Object 5"/>
          <p:cNvGraphicFramePr>
            <a:graphicFrameLocks noChangeAspect="1"/>
          </p:cNvGraphicFramePr>
          <p:nvPr/>
        </p:nvGraphicFramePr>
        <p:xfrm>
          <a:off x="4872038" y="4292600"/>
          <a:ext cx="14414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方程式" r:id="rId5" imgW="660113" imgH="203112" progId="Equation.3">
                  <p:embed/>
                </p:oleObj>
              </mc:Choice>
              <mc:Fallback>
                <p:oleObj name="方程式" r:id="rId5" imgW="660113" imgH="203112" progId="Equation.3">
                  <p:embed/>
                  <p:pic>
                    <p:nvPicPr>
                      <p:cNvPr id="3686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4292600"/>
                        <a:ext cx="14414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6" name="Picture 6" descr="Fig_3-12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989139"/>
            <a:ext cx="36576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8" descr="Fig_3-5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221163"/>
            <a:ext cx="3657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8" name="文字方塊 9"/>
          <p:cNvSpPr txBox="1">
            <a:spLocks noChangeArrowheads="1"/>
          </p:cNvSpPr>
          <p:nvPr/>
        </p:nvSpPr>
        <p:spPr bwMode="auto">
          <a:xfrm>
            <a:off x="1992314" y="2133600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3.7  </a:t>
            </a:r>
            <a:r>
              <a:rPr lang="zh-TW" altLang="zh-TW"/>
              <a:t>餘弦函數</a:t>
            </a:r>
            <a:endParaRPr lang="zh-TW" altLang="en-US"/>
          </a:p>
        </p:txBody>
      </p:sp>
      <p:sp>
        <p:nvSpPr>
          <p:cNvPr id="36879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8" name="Object 10"/>
          <p:cNvGraphicFramePr>
            <a:graphicFrameLocks noChangeAspect="1"/>
          </p:cNvGraphicFramePr>
          <p:nvPr/>
        </p:nvGraphicFramePr>
        <p:xfrm>
          <a:off x="2711451" y="3357563"/>
          <a:ext cx="13890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方程式" r:id="rId9" imgW="787400" imgH="228600" progId="Equation.3">
                  <p:embed/>
                </p:oleObj>
              </mc:Choice>
              <mc:Fallback>
                <p:oleObj name="方程式" r:id="rId9" imgW="787400" imgH="228600" progId="Equation.3">
                  <p:embed/>
                  <p:pic>
                    <p:nvPicPr>
                      <p:cNvPr id="3686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3357563"/>
                        <a:ext cx="1389063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0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9" name="Object 12"/>
          <p:cNvGraphicFramePr>
            <a:graphicFrameLocks noChangeAspect="1"/>
          </p:cNvGraphicFramePr>
          <p:nvPr/>
        </p:nvGraphicFramePr>
        <p:xfrm>
          <a:off x="2711451" y="3789364"/>
          <a:ext cx="9128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方程式" r:id="rId11" imgW="482181" imgH="177646" progId="Equation.3">
                  <p:embed/>
                </p:oleObj>
              </mc:Choice>
              <mc:Fallback>
                <p:oleObj name="方程式" r:id="rId11" imgW="482181" imgH="177646" progId="Equation.3">
                  <p:embed/>
                  <p:pic>
                    <p:nvPicPr>
                      <p:cNvPr id="3686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3789364"/>
                        <a:ext cx="9128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1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70" name="Object 14"/>
          <p:cNvGraphicFramePr>
            <a:graphicFrameLocks noChangeAspect="1"/>
          </p:cNvGraphicFramePr>
          <p:nvPr/>
        </p:nvGraphicFramePr>
        <p:xfrm>
          <a:off x="2424114" y="4508501"/>
          <a:ext cx="13874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方程式" r:id="rId13" imgW="710891" imgH="203112" progId="Equation.3">
                  <p:embed/>
                </p:oleObj>
              </mc:Choice>
              <mc:Fallback>
                <p:oleObj name="方程式" r:id="rId13" imgW="710891" imgH="203112" progId="Equation.3">
                  <p:embed/>
                  <p:pic>
                    <p:nvPicPr>
                      <p:cNvPr id="368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4508501"/>
                        <a:ext cx="13874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2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71" name="Object 16"/>
          <p:cNvGraphicFramePr>
            <a:graphicFrameLocks noChangeAspect="1"/>
          </p:cNvGraphicFramePr>
          <p:nvPr/>
        </p:nvGraphicFramePr>
        <p:xfrm>
          <a:off x="2424113" y="5013326"/>
          <a:ext cx="15684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方程式" r:id="rId15" imgW="799753" imgH="203112" progId="Equation.3">
                  <p:embed/>
                </p:oleObj>
              </mc:Choice>
              <mc:Fallback>
                <p:oleObj name="方程式" r:id="rId15" imgW="799753" imgH="203112" progId="Equation.3">
                  <p:embed/>
                  <p:pic>
                    <p:nvPicPr>
                      <p:cNvPr id="3687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5013326"/>
                        <a:ext cx="15684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789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69D4D13-B2CA-46BA-9854-86449F11924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7894" name="Rectangle 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2063750" y="2565400"/>
          <a:ext cx="38163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方程式" r:id="rId3" imgW="1993900" imgH="228600" progId="Equation.3">
                  <p:embed/>
                </p:oleObj>
              </mc:Choice>
              <mc:Fallback>
                <p:oleObj name="方程式" r:id="rId3" imgW="1993900" imgH="228600" progId="Equation.3">
                  <p:embed/>
                  <p:pic>
                    <p:nvPicPr>
                      <p:cNvPr id="3789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565400"/>
                        <a:ext cx="38163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896" name="Text Box 19"/>
          <p:cNvSpPr txBox="1">
            <a:spLocks noChangeArrowheads="1"/>
          </p:cNvSpPr>
          <p:nvPr/>
        </p:nvSpPr>
        <p:spPr bwMode="auto">
          <a:xfrm>
            <a:off x="1992314" y="1989138"/>
            <a:ext cx="417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正弦函數</a:t>
            </a:r>
            <a:r>
              <a:rPr lang="en-US" altLang="zh-TW" b="1"/>
              <a:t>(Sine function)</a:t>
            </a:r>
          </a:p>
        </p:txBody>
      </p:sp>
      <p:graphicFrame>
        <p:nvGraphicFramePr>
          <p:cNvPr id="37891" name="Object 21"/>
          <p:cNvGraphicFramePr>
            <a:graphicFrameLocks noChangeAspect="1"/>
          </p:cNvGraphicFramePr>
          <p:nvPr/>
        </p:nvGraphicFramePr>
        <p:xfrm>
          <a:off x="2135189" y="3068639"/>
          <a:ext cx="7369175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方程式" r:id="rId5" imgW="3835080" imgH="1803240" progId="Equation.3">
                  <p:embed/>
                </p:oleObj>
              </mc:Choice>
              <mc:Fallback>
                <p:oleObj name="方程式" r:id="rId5" imgW="3835080" imgH="1803240" progId="Equation.3">
                  <p:embed/>
                  <p:pic>
                    <p:nvPicPr>
                      <p:cNvPr id="3789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068639"/>
                        <a:ext cx="7369175" cy="343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5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9A2C0DB-981D-4F71-992C-A6B391D7B71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58" name="Text Box 4"/>
          <p:cNvSpPr txBox="1">
            <a:spLocks noChangeArrowheads="1"/>
          </p:cNvSpPr>
          <p:nvPr/>
        </p:nvSpPr>
        <p:spPr bwMode="auto">
          <a:xfrm>
            <a:off x="2279651" y="21336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1524001" y="25669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2" name="Rectangle 1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3" name="Rectangle 2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4" name="Rectangle 24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5" name="Rectangle 2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6" name="Rectangle 29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7" name="Rectangle 3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8" name="Rectangle 3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9" name="Rectangle 37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70" name="Rectangle 41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0" name="Object 40"/>
          <p:cNvGraphicFramePr>
            <a:graphicFrameLocks noChangeAspect="1"/>
          </p:cNvGraphicFramePr>
          <p:nvPr/>
        </p:nvGraphicFramePr>
        <p:xfrm>
          <a:off x="6959600" y="2781301"/>
          <a:ext cx="23510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方程式" r:id="rId3" imgW="1155700" imgH="431800" progId="Equation.3">
                  <p:embed/>
                </p:oleObj>
              </mc:Choice>
              <mc:Fallback>
                <p:oleObj name="方程式" r:id="rId3" imgW="1155700" imgH="431800" progId="Equation.3">
                  <p:embed/>
                  <p:pic>
                    <p:nvPicPr>
                      <p:cNvPr id="205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2781301"/>
                        <a:ext cx="2351088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1" name="Rectangle 4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1" name="Object 42"/>
          <p:cNvGraphicFramePr>
            <a:graphicFrameLocks noChangeAspect="1"/>
          </p:cNvGraphicFramePr>
          <p:nvPr/>
        </p:nvGraphicFramePr>
        <p:xfrm>
          <a:off x="6600825" y="4652963"/>
          <a:ext cx="36385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方程式" r:id="rId5" imgW="1650960" imgH="431640" progId="Equation.3">
                  <p:embed/>
                </p:oleObj>
              </mc:Choice>
              <mc:Fallback>
                <p:oleObj name="方程式" r:id="rId5" imgW="1650960" imgH="431640" progId="Equation.3">
                  <p:embed/>
                  <p:pic>
                    <p:nvPicPr>
                      <p:cNvPr id="2051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4652963"/>
                        <a:ext cx="363855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文字方塊 33"/>
          <p:cNvSpPr txBox="1">
            <a:spLocks noChangeArrowheads="1"/>
          </p:cNvSpPr>
          <p:nvPr/>
        </p:nvSpPr>
        <p:spPr bwMode="auto">
          <a:xfrm>
            <a:off x="6383339" y="2060576"/>
            <a:ext cx="4033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假設</a:t>
            </a:r>
            <a:r>
              <a:rPr lang="zh-TW" altLang="zh-TW"/>
              <a:t>輸入</a:t>
            </a:r>
            <a:r>
              <a:rPr lang="zh-TW" altLang="en-US"/>
              <a:t>為一組</a:t>
            </a:r>
            <a:r>
              <a:rPr lang="zh-TW" altLang="zh-TW"/>
              <a:t>複數弦波訊號</a:t>
            </a:r>
            <a:r>
              <a:rPr lang="zh-TW" altLang="en-US"/>
              <a:t>的線性組合，</a:t>
            </a:r>
          </a:p>
        </p:txBody>
      </p:sp>
      <p:sp>
        <p:nvSpPr>
          <p:cNvPr id="2073" name="文字方塊 34"/>
          <p:cNvSpPr txBox="1">
            <a:spLocks noChangeArrowheads="1"/>
          </p:cNvSpPr>
          <p:nvPr/>
        </p:nvSpPr>
        <p:spPr bwMode="auto">
          <a:xfrm>
            <a:off x="6311901" y="3933825"/>
            <a:ext cx="41052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輸出</a:t>
            </a:r>
            <a:r>
              <a:rPr lang="zh-TW" altLang="en-US"/>
              <a:t>就是一組</a:t>
            </a:r>
            <a:r>
              <a:rPr lang="zh-TW" altLang="zh-TW"/>
              <a:t>頻率響應乘上複數弦波訊號</a:t>
            </a:r>
            <a:r>
              <a:rPr lang="zh-TW" altLang="en-US"/>
              <a:t>的線性組合。</a:t>
            </a:r>
          </a:p>
        </p:txBody>
      </p:sp>
      <p:graphicFrame>
        <p:nvGraphicFramePr>
          <p:cNvPr id="2052" name="Object 34"/>
          <p:cNvGraphicFramePr>
            <a:graphicFrameLocks noChangeAspect="1"/>
          </p:cNvGraphicFramePr>
          <p:nvPr/>
        </p:nvGraphicFramePr>
        <p:xfrm>
          <a:off x="2351088" y="2060576"/>
          <a:ext cx="26733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方程式" r:id="rId7" imgW="1447800" imgH="431800" progId="Equation.3">
                  <p:embed/>
                </p:oleObj>
              </mc:Choice>
              <mc:Fallback>
                <p:oleObj name="方程式" r:id="rId7" imgW="1447800" imgH="431800" progId="Equation.3">
                  <p:embed/>
                  <p:pic>
                    <p:nvPicPr>
                      <p:cNvPr id="205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2060576"/>
                        <a:ext cx="267335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4" name="文字方塊 36"/>
          <p:cNvSpPr txBox="1">
            <a:spLocks noChangeArrowheads="1"/>
          </p:cNvSpPr>
          <p:nvPr/>
        </p:nvSpPr>
        <p:spPr bwMode="auto">
          <a:xfrm>
            <a:off x="2063750" y="2852739"/>
            <a:ext cx="410368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函數</a:t>
            </a:r>
            <a:r>
              <a:rPr lang="en-US" altLang="zh-TW"/>
              <a:t> </a:t>
            </a:r>
            <a:r>
              <a:rPr lang="zh-TW" altLang="en-US"/>
              <a:t>          </a:t>
            </a:r>
            <a:r>
              <a:rPr lang="zh-TW" altLang="zh-TW"/>
              <a:t>所表示的是隨著角頻率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 </a:t>
            </a:r>
            <a:r>
              <a:rPr lang="zh-TW" altLang="zh-TW"/>
              <a:t>改變的一個值，我們稱之為</a:t>
            </a:r>
            <a:r>
              <a:rPr lang="zh-TW" altLang="en-US"/>
              <a:t>離散時間</a:t>
            </a:r>
            <a:r>
              <a:rPr lang="en-US" altLang="zh-TW"/>
              <a:t>LTI</a:t>
            </a:r>
            <a:r>
              <a:rPr lang="zh-TW" altLang="zh-TW"/>
              <a:t>系統的</a:t>
            </a:r>
            <a:r>
              <a:rPr lang="zh-TW" altLang="zh-TW" b="1"/>
              <a:t>頻率響應</a:t>
            </a:r>
            <a:r>
              <a:rPr lang="en-US" altLang="zh-TW" b="1"/>
              <a:t>(frequency response)</a:t>
            </a:r>
            <a:r>
              <a:rPr lang="zh-TW" altLang="zh-TW"/>
              <a:t>。</a:t>
            </a:r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zh-TW" altLang="en-US"/>
              <a:t>這個函數描述離散時間</a:t>
            </a:r>
            <a:r>
              <a:rPr lang="en-US" altLang="zh-TW"/>
              <a:t>LTI</a:t>
            </a:r>
            <a:r>
              <a:rPr lang="zh-TW" altLang="zh-TW"/>
              <a:t>系統的</a:t>
            </a:r>
            <a:r>
              <a:rPr lang="zh-TW" altLang="en-US"/>
              <a:t>特性，讓函數絕對值               大的頻率</a:t>
            </a:r>
            <a:r>
              <a:rPr lang="el-GR" altLang="zh-TW"/>
              <a:t>Ω</a:t>
            </a:r>
            <a:r>
              <a:rPr lang="zh-TW" altLang="en-US"/>
              <a:t>，表示輸入訊號中這個頻率成分會被放大，反之，讓函數絕對值               小的頻率</a:t>
            </a:r>
            <a:r>
              <a:rPr lang="el-GR" altLang="zh-TW"/>
              <a:t>Ω</a:t>
            </a:r>
            <a:r>
              <a:rPr lang="zh-TW" altLang="en-US"/>
              <a:t>，表示輸入訊號中這個頻率成分會被減弱。</a:t>
            </a:r>
          </a:p>
        </p:txBody>
      </p:sp>
      <p:sp>
        <p:nvSpPr>
          <p:cNvPr id="2075" name="Rectangle 3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3" name="Object 33"/>
          <p:cNvGraphicFramePr>
            <a:graphicFrameLocks noChangeAspect="1"/>
          </p:cNvGraphicFramePr>
          <p:nvPr/>
        </p:nvGraphicFramePr>
        <p:xfrm>
          <a:off x="2640014" y="2859089"/>
          <a:ext cx="8985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9" imgW="495085" imgH="228501" progId="Equation.3">
                  <p:embed/>
                </p:oleObj>
              </mc:Choice>
              <mc:Fallback>
                <p:oleObj name="Equation" r:id="rId9" imgW="495085" imgH="228501" progId="Equation.3">
                  <p:embed/>
                  <p:pic>
                    <p:nvPicPr>
                      <p:cNvPr id="205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2859089"/>
                        <a:ext cx="89852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26"/>
          <p:cNvGraphicFramePr>
            <a:graphicFrameLocks noChangeAspect="1"/>
          </p:cNvGraphicFramePr>
          <p:nvPr/>
        </p:nvGraphicFramePr>
        <p:xfrm>
          <a:off x="4491038" y="4670425"/>
          <a:ext cx="10604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方程式" r:id="rId11" imgW="583920" imgH="228600" progId="Equation.3">
                  <p:embed/>
                </p:oleObj>
              </mc:Choice>
              <mc:Fallback>
                <p:oleObj name="方程式" r:id="rId11" imgW="583920" imgH="228600" progId="Equation.3">
                  <p:embed/>
                  <p:pic>
                    <p:nvPicPr>
                      <p:cNvPr id="205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4670425"/>
                        <a:ext cx="106045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27"/>
          <p:cNvGraphicFramePr>
            <a:graphicFrameLocks noChangeAspect="1"/>
          </p:cNvGraphicFramePr>
          <p:nvPr/>
        </p:nvGraphicFramePr>
        <p:xfrm>
          <a:off x="2714625" y="5589589"/>
          <a:ext cx="10604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方程式" r:id="rId13" imgW="583920" imgH="228600" progId="Equation.3">
                  <p:embed/>
                </p:oleObj>
              </mc:Choice>
              <mc:Fallback>
                <p:oleObj name="方程式" r:id="rId13" imgW="583920" imgH="228600" progId="Equation.3">
                  <p:embed/>
                  <p:pic>
                    <p:nvPicPr>
                      <p:cNvPr id="205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5589589"/>
                        <a:ext cx="106045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892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7BB47F6-FC44-4D76-88A2-84D058AE8AC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2424114" y="3933825"/>
          <a:ext cx="30956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方程式" r:id="rId3" imgW="1803400" imgH="431800" progId="Equation.3">
                  <p:embed/>
                </p:oleObj>
              </mc:Choice>
              <mc:Fallback>
                <p:oleObj name="方程式" r:id="rId3" imgW="1803400" imgH="431800" progId="Equation.3">
                  <p:embed/>
                  <p:pic>
                    <p:nvPicPr>
                      <p:cNvPr id="389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3933825"/>
                        <a:ext cx="309562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6"/>
          <p:cNvGraphicFramePr>
            <a:graphicFrameLocks noChangeAspect="1"/>
          </p:cNvGraphicFramePr>
          <p:nvPr/>
        </p:nvGraphicFramePr>
        <p:xfrm>
          <a:off x="2063751" y="3573464"/>
          <a:ext cx="33131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方程式" r:id="rId5" imgW="1574800" imgH="203200" progId="Equation.3">
                  <p:embed/>
                </p:oleObj>
              </mc:Choice>
              <mc:Fallback>
                <p:oleObj name="方程式" r:id="rId5" imgW="1574800" imgH="203200" progId="Equation.3">
                  <p:embed/>
                  <p:pic>
                    <p:nvPicPr>
                      <p:cNvPr id="3891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3573464"/>
                        <a:ext cx="331311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7"/>
          <p:cNvGraphicFramePr>
            <a:graphicFrameLocks noChangeAspect="1"/>
          </p:cNvGraphicFramePr>
          <p:nvPr/>
        </p:nvGraphicFramePr>
        <p:xfrm>
          <a:off x="6743701" y="2914651"/>
          <a:ext cx="1008063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方程式" r:id="rId7" imgW="583947" imgH="203112" progId="Equation.3">
                  <p:embed/>
                </p:oleObj>
              </mc:Choice>
              <mc:Fallback>
                <p:oleObj name="方程式" r:id="rId7" imgW="583947" imgH="203112" progId="Equation.3">
                  <p:embed/>
                  <p:pic>
                    <p:nvPicPr>
                      <p:cNvPr id="3891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1" y="2914651"/>
                        <a:ext cx="1008063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8"/>
          <p:cNvGraphicFramePr>
            <a:graphicFrameLocks noChangeAspect="1"/>
          </p:cNvGraphicFramePr>
          <p:nvPr/>
        </p:nvGraphicFramePr>
        <p:xfrm>
          <a:off x="2135189" y="2924176"/>
          <a:ext cx="36718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name="方程式" r:id="rId9" imgW="1905000" imgH="203200" progId="Equation.3">
                  <p:embed/>
                </p:oleObj>
              </mc:Choice>
              <mc:Fallback>
                <p:oleObj name="方程式" r:id="rId9" imgW="1905000" imgH="203200" progId="Equation.3">
                  <p:embed/>
                  <p:pic>
                    <p:nvPicPr>
                      <p:cNvPr id="3891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924176"/>
                        <a:ext cx="3671887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9"/>
          <p:cNvGraphicFramePr>
            <a:graphicFrameLocks noChangeAspect="1"/>
          </p:cNvGraphicFramePr>
          <p:nvPr/>
        </p:nvGraphicFramePr>
        <p:xfrm>
          <a:off x="2135188" y="1916114"/>
          <a:ext cx="57594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方程式" r:id="rId11" imgW="2997000" imgH="444240" progId="Equation.3">
                  <p:embed/>
                </p:oleObj>
              </mc:Choice>
              <mc:Fallback>
                <p:oleObj name="方程式" r:id="rId11" imgW="2997000" imgH="444240" progId="Equation.3">
                  <p:embed/>
                  <p:pic>
                    <p:nvPicPr>
                      <p:cNvPr id="3891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1916114"/>
                        <a:ext cx="5759450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10"/>
          <p:cNvGraphicFramePr>
            <a:graphicFrameLocks noChangeAspect="1"/>
          </p:cNvGraphicFramePr>
          <p:nvPr/>
        </p:nvGraphicFramePr>
        <p:xfrm>
          <a:off x="6240463" y="3573464"/>
          <a:ext cx="32702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方程式" r:id="rId13" imgW="1650960" imgH="203040" progId="Equation.3">
                  <p:embed/>
                </p:oleObj>
              </mc:Choice>
              <mc:Fallback>
                <p:oleObj name="方程式" r:id="rId13" imgW="1650960" imgH="203040" progId="Equation.3">
                  <p:embed/>
                  <p:pic>
                    <p:nvPicPr>
                      <p:cNvPr id="3891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3573464"/>
                        <a:ext cx="32702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11"/>
          <p:cNvGraphicFramePr>
            <a:graphicFrameLocks noChangeAspect="1"/>
          </p:cNvGraphicFramePr>
          <p:nvPr/>
        </p:nvGraphicFramePr>
        <p:xfrm>
          <a:off x="6600825" y="3933826"/>
          <a:ext cx="29527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方程式" r:id="rId15" imgW="1816100" imgH="431800" progId="Equation.3">
                  <p:embed/>
                </p:oleObj>
              </mc:Choice>
              <mc:Fallback>
                <p:oleObj name="方程式" r:id="rId15" imgW="1816100" imgH="431800" progId="Equation.3">
                  <p:embed/>
                  <p:pic>
                    <p:nvPicPr>
                      <p:cNvPr id="3892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3933826"/>
                        <a:ext cx="2952750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21" name="Object 12"/>
          <p:cNvGraphicFramePr>
            <a:graphicFrameLocks noChangeAspect="1"/>
          </p:cNvGraphicFramePr>
          <p:nvPr/>
        </p:nvGraphicFramePr>
        <p:xfrm>
          <a:off x="1919288" y="4724400"/>
          <a:ext cx="840105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name="方程式" r:id="rId17" imgW="4622800" imgH="939800" progId="Equation.3">
                  <p:embed/>
                </p:oleObj>
              </mc:Choice>
              <mc:Fallback>
                <p:oleObj name="方程式" r:id="rId17" imgW="4622800" imgH="939800" progId="Equation.3">
                  <p:embed/>
                  <p:pic>
                    <p:nvPicPr>
                      <p:cNvPr id="3892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724400"/>
                        <a:ext cx="8401050" cy="170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994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8E38057-D4B5-4199-AC00-600569E2E58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9946" name="Rectangle 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424114" y="2636839"/>
          <a:ext cx="20161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方程式" r:id="rId3" imgW="990600" imgH="228600" progId="Equation.3">
                  <p:embed/>
                </p:oleObj>
              </mc:Choice>
              <mc:Fallback>
                <p:oleObj name="方程式" r:id="rId3" imgW="990600" imgH="228600" progId="Equation.3">
                  <p:embed/>
                  <p:pic>
                    <p:nvPicPr>
                      <p:cNvPr id="3993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2636839"/>
                        <a:ext cx="201612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7" name="Rectangle 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39" name="Object 5"/>
          <p:cNvGraphicFramePr>
            <a:graphicFrameLocks noChangeAspect="1"/>
          </p:cNvGraphicFramePr>
          <p:nvPr/>
        </p:nvGraphicFramePr>
        <p:xfrm>
          <a:off x="5448301" y="4365626"/>
          <a:ext cx="12239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方程式" r:id="rId5" imgW="647419" imgH="203112" progId="Equation.3">
                  <p:embed/>
                </p:oleObj>
              </mc:Choice>
              <mc:Fallback>
                <p:oleObj name="方程式" r:id="rId5" imgW="647419" imgH="203112" progId="Equation.3">
                  <p:embed/>
                  <p:pic>
                    <p:nvPicPr>
                      <p:cNvPr id="399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1" y="4365626"/>
                        <a:ext cx="12239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8" name="Picture 6" descr="Fig_3-13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989139"/>
            <a:ext cx="3657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8" descr="Fig_3-6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221163"/>
            <a:ext cx="365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文字方塊 9"/>
          <p:cNvSpPr txBox="1">
            <a:spLocks noChangeArrowheads="1"/>
          </p:cNvSpPr>
          <p:nvPr/>
        </p:nvSpPr>
        <p:spPr bwMode="auto">
          <a:xfrm>
            <a:off x="1992314" y="2133600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3.8  </a:t>
            </a:r>
            <a:r>
              <a:rPr lang="zh-TW" altLang="zh-TW"/>
              <a:t>正弦函數</a:t>
            </a:r>
            <a:endParaRPr lang="zh-TW" altLang="en-US"/>
          </a:p>
        </p:txBody>
      </p:sp>
      <p:sp>
        <p:nvSpPr>
          <p:cNvPr id="39951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0" name="Object 10"/>
          <p:cNvGraphicFramePr>
            <a:graphicFrameLocks noChangeAspect="1"/>
          </p:cNvGraphicFramePr>
          <p:nvPr/>
        </p:nvGraphicFramePr>
        <p:xfrm>
          <a:off x="2927351" y="3141664"/>
          <a:ext cx="13890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方程式" r:id="rId9" imgW="787400" imgH="228600" progId="Equation.3">
                  <p:embed/>
                </p:oleObj>
              </mc:Choice>
              <mc:Fallback>
                <p:oleObj name="方程式" r:id="rId9" imgW="787400" imgH="228600" progId="Equation.3">
                  <p:embed/>
                  <p:pic>
                    <p:nvPicPr>
                      <p:cNvPr id="3994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3141664"/>
                        <a:ext cx="138906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1" name="Object 12"/>
          <p:cNvGraphicFramePr>
            <a:graphicFrameLocks noChangeAspect="1"/>
          </p:cNvGraphicFramePr>
          <p:nvPr/>
        </p:nvGraphicFramePr>
        <p:xfrm>
          <a:off x="3000376" y="3573464"/>
          <a:ext cx="9128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方程式" r:id="rId11" imgW="482181" imgH="177646" progId="Equation.3">
                  <p:embed/>
                </p:oleObj>
              </mc:Choice>
              <mc:Fallback>
                <p:oleObj name="方程式" r:id="rId11" imgW="482181" imgH="177646" progId="Equation.3">
                  <p:embed/>
                  <p:pic>
                    <p:nvPicPr>
                      <p:cNvPr id="3994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6" y="3573464"/>
                        <a:ext cx="9128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3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2" name="Object 14"/>
          <p:cNvGraphicFramePr>
            <a:graphicFrameLocks noChangeAspect="1"/>
          </p:cNvGraphicFramePr>
          <p:nvPr/>
        </p:nvGraphicFramePr>
        <p:xfrm>
          <a:off x="2279651" y="4365626"/>
          <a:ext cx="13874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方程式" r:id="rId13" imgW="787058" imgH="203112" progId="Equation.3">
                  <p:embed/>
                </p:oleObj>
              </mc:Choice>
              <mc:Fallback>
                <p:oleObj name="方程式" r:id="rId13" imgW="787058" imgH="203112" progId="Equation.3">
                  <p:embed/>
                  <p:pic>
                    <p:nvPicPr>
                      <p:cNvPr id="399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4365626"/>
                        <a:ext cx="13874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4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3" name="Object 16"/>
          <p:cNvGraphicFramePr>
            <a:graphicFrameLocks noChangeAspect="1"/>
          </p:cNvGraphicFramePr>
          <p:nvPr/>
        </p:nvGraphicFramePr>
        <p:xfrm>
          <a:off x="2279650" y="4868864"/>
          <a:ext cx="18161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方程式" r:id="rId15" imgW="977476" imgH="203112" progId="Equation.3">
                  <p:embed/>
                </p:oleObj>
              </mc:Choice>
              <mc:Fallback>
                <p:oleObj name="方程式" r:id="rId15" imgW="977476" imgH="203112" progId="Equation.3">
                  <p:embed/>
                  <p:pic>
                    <p:nvPicPr>
                      <p:cNvPr id="3994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868864"/>
                        <a:ext cx="18161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09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778A48F-93AB-4292-8496-E70FE0DD290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0971" name="Text Box 2"/>
          <p:cNvSpPr txBox="1">
            <a:spLocks noChangeArrowheads="1"/>
          </p:cNvSpPr>
          <p:nvPr/>
        </p:nvSpPr>
        <p:spPr bwMode="auto">
          <a:xfrm>
            <a:off x="2063750" y="2133601"/>
            <a:ext cx="295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(3)</a:t>
            </a:r>
            <a:r>
              <a:rPr lang="zh-TW" altLang="en-US" b="1"/>
              <a:t>常數</a:t>
            </a:r>
            <a:r>
              <a:rPr lang="en-US" altLang="zh-TW" b="1"/>
              <a:t>(Constant)</a:t>
            </a:r>
          </a:p>
        </p:txBody>
      </p:sp>
      <p:sp>
        <p:nvSpPr>
          <p:cNvPr id="40972" name="Rectangle 3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2351089" y="2636838"/>
          <a:ext cx="10429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方程式" r:id="rId3" imgW="507780" imgH="203112" progId="Equation.3">
                  <p:embed/>
                </p:oleObj>
              </mc:Choice>
              <mc:Fallback>
                <p:oleObj name="方程式" r:id="rId3" imgW="507780" imgH="203112" progId="Equation.3">
                  <p:embed/>
                  <p:pic>
                    <p:nvPicPr>
                      <p:cNvPr id="409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2636838"/>
                        <a:ext cx="104298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3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3" name="Object 7"/>
          <p:cNvGraphicFramePr>
            <a:graphicFrameLocks noChangeAspect="1"/>
          </p:cNvGraphicFramePr>
          <p:nvPr/>
        </p:nvGraphicFramePr>
        <p:xfrm>
          <a:off x="2135189" y="3068639"/>
          <a:ext cx="2808287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方程式" r:id="rId5" imgW="1333440" imgH="660240" progId="Equation.3">
                  <p:embed/>
                </p:oleObj>
              </mc:Choice>
              <mc:Fallback>
                <p:oleObj name="方程式" r:id="rId5" imgW="1333440" imgH="660240" progId="Equation.3">
                  <p:embed/>
                  <p:pic>
                    <p:nvPicPr>
                      <p:cNvPr id="409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068639"/>
                        <a:ext cx="2808287" cy="1379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4" name="Rectangle 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4" name="Object 10"/>
          <p:cNvGraphicFramePr>
            <a:graphicFrameLocks noChangeAspect="1"/>
          </p:cNvGraphicFramePr>
          <p:nvPr/>
        </p:nvGraphicFramePr>
        <p:xfrm>
          <a:off x="6167438" y="1989138"/>
          <a:ext cx="27368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5" name="方程式" r:id="rId7" imgW="1269449" imgH="203112" progId="Equation.3">
                  <p:embed/>
                </p:oleObj>
              </mc:Choice>
              <mc:Fallback>
                <p:oleObj name="方程式" r:id="rId7" imgW="1269449" imgH="203112" progId="Equation.3">
                  <p:embed/>
                  <p:pic>
                    <p:nvPicPr>
                      <p:cNvPr id="4096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1989138"/>
                        <a:ext cx="27368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5" name="Rectangle 11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5" name="Object 12"/>
          <p:cNvGraphicFramePr>
            <a:graphicFrameLocks noChangeAspect="1"/>
          </p:cNvGraphicFramePr>
          <p:nvPr/>
        </p:nvGraphicFramePr>
        <p:xfrm>
          <a:off x="6070601" y="2349501"/>
          <a:ext cx="4233863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方程式" r:id="rId9" imgW="2222280" imgH="863280" progId="Equation.3">
                  <p:embed/>
                </p:oleObj>
              </mc:Choice>
              <mc:Fallback>
                <p:oleObj name="方程式" r:id="rId9" imgW="2222280" imgH="863280" progId="Equation.3">
                  <p:embed/>
                  <p:pic>
                    <p:nvPicPr>
                      <p:cNvPr id="4096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1" y="2349501"/>
                        <a:ext cx="4233863" cy="165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6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6" name="Object 15"/>
          <p:cNvGraphicFramePr>
            <a:graphicFrameLocks noChangeAspect="1"/>
          </p:cNvGraphicFramePr>
          <p:nvPr/>
        </p:nvGraphicFramePr>
        <p:xfrm>
          <a:off x="6167438" y="4149726"/>
          <a:ext cx="26273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方程式" r:id="rId11" imgW="1269449" imgH="203112" progId="Equation.3">
                  <p:embed/>
                </p:oleObj>
              </mc:Choice>
              <mc:Fallback>
                <p:oleObj name="方程式" r:id="rId11" imgW="1269449" imgH="203112" progId="Equation.3">
                  <p:embed/>
                  <p:pic>
                    <p:nvPicPr>
                      <p:cNvPr id="4096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4149726"/>
                        <a:ext cx="262731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7" name="Rectangle 1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7" name="Object 17"/>
          <p:cNvGraphicFramePr>
            <a:graphicFrameLocks noChangeAspect="1"/>
          </p:cNvGraphicFramePr>
          <p:nvPr/>
        </p:nvGraphicFramePr>
        <p:xfrm>
          <a:off x="6456364" y="4508501"/>
          <a:ext cx="22320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方程式" r:id="rId13" imgW="1193800" imgH="431800" progId="Equation.3">
                  <p:embed/>
                </p:oleObj>
              </mc:Choice>
              <mc:Fallback>
                <p:oleObj name="方程式" r:id="rId13" imgW="1193800" imgH="431800" progId="Equation.3">
                  <p:embed/>
                  <p:pic>
                    <p:nvPicPr>
                      <p:cNvPr id="4096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4508501"/>
                        <a:ext cx="2232025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8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8" name="Object 18"/>
          <p:cNvGraphicFramePr>
            <a:graphicFrameLocks noChangeAspect="1"/>
          </p:cNvGraphicFramePr>
          <p:nvPr/>
        </p:nvGraphicFramePr>
        <p:xfrm>
          <a:off x="1992313" y="5516564"/>
          <a:ext cx="8221662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方程式" r:id="rId15" imgW="4140200" imgH="457200" progId="Equation.3">
                  <p:embed/>
                </p:oleObj>
              </mc:Choice>
              <mc:Fallback>
                <p:oleObj name="方程式" r:id="rId15" imgW="4140200" imgH="457200" progId="Equation.3">
                  <p:embed/>
                  <p:pic>
                    <p:nvPicPr>
                      <p:cNvPr id="4096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5516564"/>
                        <a:ext cx="8221662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9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0AF390E-6419-48A6-900E-33C53C0AE3A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991" name="Text Box 2"/>
          <p:cNvSpPr txBox="1">
            <a:spLocks noChangeArrowheads="1"/>
          </p:cNvSpPr>
          <p:nvPr/>
        </p:nvSpPr>
        <p:spPr bwMode="auto">
          <a:xfrm>
            <a:off x="1992314" y="2060575"/>
            <a:ext cx="648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(4)</a:t>
            </a:r>
            <a:r>
              <a:rPr lang="zh-TW" altLang="en-US" b="1"/>
              <a:t>週期性脈衝訊號</a:t>
            </a:r>
            <a:r>
              <a:rPr lang="en-US" altLang="zh-TW" b="1"/>
              <a:t>(Periodic Impulse Signal)</a:t>
            </a:r>
          </a:p>
        </p:txBody>
      </p:sp>
      <p:sp>
        <p:nvSpPr>
          <p:cNvPr id="41992" name="Rectangle 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6" name="Object 4"/>
          <p:cNvGraphicFramePr>
            <a:graphicFrameLocks noChangeAspect="1"/>
          </p:cNvGraphicFramePr>
          <p:nvPr/>
        </p:nvGraphicFramePr>
        <p:xfrm>
          <a:off x="2424113" y="2565401"/>
          <a:ext cx="26654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方程式" r:id="rId3" imgW="1307532" imgH="431613" progId="Equation.3">
                  <p:embed/>
                </p:oleObj>
              </mc:Choice>
              <mc:Fallback>
                <p:oleObj name="方程式" r:id="rId3" imgW="1307532" imgH="431613" progId="Equation.3">
                  <p:embed/>
                  <p:pic>
                    <p:nvPicPr>
                      <p:cNvPr id="4198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2565401"/>
                        <a:ext cx="2665412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7" name="Object 7"/>
          <p:cNvGraphicFramePr>
            <a:graphicFrameLocks noChangeAspect="1"/>
          </p:cNvGraphicFramePr>
          <p:nvPr/>
        </p:nvGraphicFramePr>
        <p:xfrm>
          <a:off x="2424113" y="3500439"/>
          <a:ext cx="685006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方程式" r:id="rId5" imgW="3492360" imgH="431640" progId="Equation.3">
                  <p:embed/>
                </p:oleObj>
              </mc:Choice>
              <mc:Fallback>
                <p:oleObj name="方程式" r:id="rId5" imgW="3492360" imgH="431640" progId="Equation.3">
                  <p:embed/>
                  <p:pic>
                    <p:nvPicPr>
                      <p:cNvPr id="419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500439"/>
                        <a:ext cx="6850062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95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8" name="Object 11"/>
          <p:cNvGraphicFramePr>
            <a:graphicFrameLocks noChangeAspect="1"/>
          </p:cNvGraphicFramePr>
          <p:nvPr/>
        </p:nvGraphicFramePr>
        <p:xfrm>
          <a:off x="2424114" y="5445125"/>
          <a:ext cx="71278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方程式" r:id="rId7" imgW="3517900" imgH="431800" progId="Equation.3">
                  <p:embed/>
                </p:oleObj>
              </mc:Choice>
              <mc:Fallback>
                <p:oleObj name="方程式" r:id="rId7" imgW="3517900" imgH="431800" progId="Equation.3">
                  <p:embed/>
                  <p:pic>
                    <p:nvPicPr>
                      <p:cNvPr id="4198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5445125"/>
                        <a:ext cx="7127875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30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1683ADA-48F9-44FA-9D99-F546FC74150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3017" name="Rectangle 5"/>
          <p:cNvSpPr>
            <a:spLocks noChangeArrowheads="1"/>
          </p:cNvSpPr>
          <p:nvPr/>
        </p:nvSpPr>
        <p:spPr bwMode="auto">
          <a:xfrm>
            <a:off x="1524001" y="24812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301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3.4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週期性連續時間訊號的表示法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019" name="Rectangle 1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3020" name="Rectangle 23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3021" name="Rectangle 25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3022" name="Rectangle 2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3023" name="Rectangle 34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3024" name="Rectangle 37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3025" name="Rectangle 40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3026" name="Rectangle 4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0" name="Object 44"/>
          <p:cNvGraphicFramePr>
            <a:graphicFrameLocks noChangeAspect="1"/>
          </p:cNvGraphicFramePr>
          <p:nvPr/>
        </p:nvGraphicFramePr>
        <p:xfrm>
          <a:off x="2208214" y="2565401"/>
          <a:ext cx="18002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方程式" r:id="rId3" imgW="901309" imgH="203112" progId="Equation.3">
                  <p:embed/>
                </p:oleObj>
              </mc:Choice>
              <mc:Fallback>
                <p:oleObj name="方程式" r:id="rId3" imgW="901309" imgH="203112" progId="Equation.3">
                  <p:embed/>
                  <p:pic>
                    <p:nvPicPr>
                      <p:cNvPr id="4301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565401"/>
                        <a:ext cx="1800225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7" name="Rectangle 47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1" name="Object 46"/>
          <p:cNvGraphicFramePr>
            <a:graphicFrameLocks noChangeAspect="1"/>
          </p:cNvGraphicFramePr>
          <p:nvPr/>
        </p:nvGraphicFramePr>
        <p:xfrm>
          <a:off x="2351089" y="3573464"/>
          <a:ext cx="13684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方程式" r:id="rId5" imgW="736600" imgH="228600" progId="Equation.3">
                  <p:embed/>
                </p:oleObj>
              </mc:Choice>
              <mc:Fallback>
                <p:oleObj name="方程式" r:id="rId5" imgW="736600" imgH="228600" progId="Equation.3">
                  <p:embed/>
                  <p:pic>
                    <p:nvPicPr>
                      <p:cNvPr id="43011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3573464"/>
                        <a:ext cx="136842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8" name="Text Box 48"/>
          <p:cNvSpPr txBox="1">
            <a:spLocks noChangeArrowheads="1"/>
          </p:cNvSpPr>
          <p:nvPr/>
        </p:nvSpPr>
        <p:spPr bwMode="auto">
          <a:xfrm>
            <a:off x="1992313" y="3141663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基本角頻率</a:t>
            </a:r>
            <a:endParaRPr lang="en-US" altLang="zh-TW"/>
          </a:p>
        </p:txBody>
      </p:sp>
      <p:sp>
        <p:nvSpPr>
          <p:cNvPr id="43029" name="Text Box 49"/>
          <p:cNvSpPr txBox="1">
            <a:spLocks noChangeArrowheads="1"/>
          </p:cNvSpPr>
          <p:nvPr/>
        </p:nvSpPr>
        <p:spPr bwMode="auto">
          <a:xfrm>
            <a:off x="1992314" y="4076701"/>
            <a:ext cx="4103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定義一個函數</a:t>
            </a:r>
            <a:endParaRPr lang="en-US" altLang="zh-TW"/>
          </a:p>
        </p:txBody>
      </p:sp>
      <p:sp>
        <p:nvSpPr>
          <p:cNvPr id="43030" name="Rectangle 5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2" name="Object 50"/>
          <p:cNvGraphicFramePr>
            <a:graphicFrameLocks noChangeAspect="1"/>
          </p:cNvGraphicFramePr>
          <p:nvPr/>
        </p:nvGraphicFramePr>
        <p:xfrm>
          <a:off x="2024064" y="4500564"/>
          <a:ext cx="2611437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方程式" r:id="rId7" imgW="1269720" imgH="342720" progId="Equation.3">
                  <p:embed/>
                </p:oleObj>
              </mc:Choice>
              <mc:Fallback>
                <p:oleObj name="方程式" r:id="rId7" imgW="1269720" imgH="342720" progId="Equation.3">
                  <p:embed/>
                  <p:pic>
                    <p:nvPicPr>
                      <p:cNvPr id="43012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4500564"/>
                        <a:ext cx="2611437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1" name="Rectangle 5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3032" name="Text Box 56"/>
          <p:cNvSpPr txBox="1">
            <a:spLocks noChangeArrowheads="1"/>
          </p:cNvSpPr>
          <p:nvPr/>
        </p:nvSpPr>
        <p:spPr bwMode="auto">
          <a:xfrm>
            <a:off x="6383338" y="3500439"/>
            <a:ext cx="3960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(1)</a:t>
            </a:r>
            <a:r>
              <a:rPr lang="zh-TW" altLang="en-US"/>
              <a:t>週期長度為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zh-TW" altLang="en-US"/>
              <a:t>的</a:t>
            </a:r>
            <a:r>
              <a:rPr lang="zh-TW" altLang="en-US" b="1"/>
              <a:t>週期性函數</a:t>
            </a:r>
            <a:endParaRPr lang="en-US" altLang="zh-TW" b="1"/>
          </a:p>
        </p:txBody>
      </p:sp>
      <p:sp>
        <p:nvSpPr>
          <p:cNvPr id="43033" name="Rectangle 5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3" name="Object 58"/>
          <p:cNvGraphicFramePr>
            <a:graphicFrameLocks noChangeAspect="1"/>
          </p:cNvGraphicFramePr>
          <p:nvPr/>
        </p:nvGraphicFramePr>
        <p:xfrm>
          <a:off x="6456364" y="4005263"/>
          <a:ext cx="3817937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方程式" r:id="rId9" imgW="1968480" imgH="685800" progId="Equation.3">
                  <p:embed/>
                </p:oleObj>
              </mc:Choice>
              <mc:Fallback>
                <p:oleObj name="方程式" r:id="rId9" imgW="1968480" imgH="685800" progId="Equation.3">
                  <p:embed/>
                  <p:pic>
                    <p:nvPicPr>
                      <p:cNvPr id="43013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4005263"/>
                        <a:ext cx="3817937" cy="1319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4" name="Rectangle 6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3035" name="Text Box 11"/>
          <p:cNvSpPr txBox="1">
            <a:spLocks noChangeArrowheads="1"/>
          </p:cNvSpPr>
          <p:nvPr/>
        </p:nvSpPr>
        <p:spPr bwMode="auto">
          <a:xfrm>
            <a:off x="1952626" y="2143125"/>
            <a:ext cx="4214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週期性連續時間訊號，週期長度為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/>
              <a:t> </a:t>
            </a:r>
            <a:endParaRPr lang="en-US" altLang="zh-TW" i="1"/>
          </a:p>
        </p:txBody>
      </p:sp>
      <p:sp>
        <p:nvSpPr>
          <p:cNvPr id="43036" name="Text Box 22"/>
          <p:cNvSpPr txBox="1">
            <a:spLocks noChangeArrowheads="1"/>
          </p:cNvSpPr>
          <p:nvPr/>
        </p:nvSpPr>
        <p:spPr bwMode="auto">
          <a:xfrm>
            <a:off x="6383339" y="2852738"/>
            <a:ext cx="3641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函數            的特性</a:t>
            </a:r>
            <a:endParaRPr lang="en-US" altLang="zh-TW" b="1"/>
          </a:p>
        </p:txBody>
      </p:sp>
      <p:sp>
        <p:nvSpPr>
          <p:cNvPr id="43037" name="Rectangle 6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4" name="Object 65"/>
          <p:cNvGraphicFramePr>
            <a:graphicFrameLocks noChangeAspect="1"/>
          </p:cNvGraphicFramePr>
          <p:nvPr/>
        </p:nvGraphicFramePr>
        <p:xfrm>
          <a:off x="7104063" y="2852738"/>
          <a:ext cx="6588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方程式" r:id="rId11" imgW="355320" imgH="228600" progId="Equation.3">
                  <p:embed/>
                </p:oleObj>
              </mc:Choice>
              <mc:Fallback>
                <p:oleObj name="方程式" r:id="rId11" imgW="355320" imgH="228600" progId="Equation.3">
                  <p:embed/>
                  <p:pic>
                    <p:nvPicPr>
                      <p:cNvPr id="43014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2852738"/>
                        <a:ext cx="6588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403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D3D822F-3E0B-4E39-968C-9A7A8C40886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4038" name="Text Box 57"/>
          <p:cNvSpPr txBox="1">
            <a:spLocks noChangeArrowheads="1"/>
          </p:cNvSpPr>
          <p:nvPr/>
        </p:nvSpPr>
        <p:spPr bwMode="auto">
          <a:xfrm>
            <a:off x="1992314" y="2133600"/>
            <a:ext cx="3927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(2)</a:t>
            </a:r>
            <a:r>
              <a:rPr lang="zh-TW" altLang="en-US"/>
              <a:t>在一個週期的積分具有</a:t>
            </a:r>
            <a:r>
              <a:rPr lang="zh-TW" altLang="en-US" b="1"/>
              <a:t>正交性</a:t>
            </a:r>
            <a:endParaRPr lang="en-US" altLang="zh-TW" b="1"/>
          </a:p>
        </p:txBody>
      </p:sp>
      <p:sp>
        <p:nvSpPr>
          <p:cNvPr id="44039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4" name="Object 3"/>
          <p:cNvGraphicFramePr>
            <a:graphicFrameLocks noChangeAspect="1"/>
          </p:cNvGraphicFramePr>
          <p:nvPr/>
        </p:nvGraphicFramePr>
        <p:xfrm>
          <a:off x="2135188" y="2565401"/>
          <a:ext cx="7262812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方程式" r:id="rId3" imgW="3784600" imgH="1638300" progId="Equation.3">
                  <p:embed/>
                </p:oleObj>
              </mc:Choice>
              <mc:Fallback>
                <p:oleObj name="方程式" r:id="rId3" imgW="3784600" imgH="1638300" progId="Equation.3">
                  <p:embed/>
                  <p:pic>
                    <p:nvPicPr>
                      <p:cNvPr id="440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565401"/>
                        <a:ext cx="7262812" cy="314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5" name="Object 5"/>
          <p:cNvGraphicFramePr>
            <a:graphicFrameLocks noChangeAspect="1"/>
          </p:cNvGraphicFramePr>
          <p:nvPr/>
        </p:nvGraphicFramePr>
        <p:xfrm>
          <a:off x="2279650" y="5805489"/>
          <a:ext cx="42481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方程式" r:id="rId5" imgW="1993900" imgH="330200" progId="Equation.3">
                  <p:embed/>
                </p:oleObj>
              </mc:Choice>
              <mc:Fallback>
                <p:oleObj name="方程式" r:id="rId5" imgW="1993900" imgH="330200" progId="Equation.3">
                  <p:embed/>
                  <p:pic>
                    <p:nvPicPr>
                      <p:cNvPr id="4403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5805489"/>
                        <a:ext cx="424815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506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9B56EB5-5559-480C-AB0D-4D384AF5EDB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5069" name="Text Box 5"/>
          <p:cNvSpPr txBox="1">
            <a:spLocks noChangeArrowheads="1"/>
          </p:cNvSpPr>
          <p:nvPr/>
        </p:nvSpPr>
        <p:spPr bwMode="auto">
          <a:xfrm>
            <a:off x="1952625" y="2071688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(3)</a:t>
            </a:r>
            <a:r>
              <a:rPr lang="zh-TW" altLang="en-US" b="1"/>
              <a:t>可以有無限多個不同的</a:t>
            </a:r>
            <a:endParaRPr lang="en-US" altLang="zh-TW" b="1"/>
          </a:p>
        </p:txBody>
      </p:sp>
      <p:sp>
        <p:nvSpPr>
          <p:cNvPr id="45070" name="Rectangle 9"/>
          <p:cNvSpPr>
            <a:spLocks noChangeArrowheads="1"/>
          </p:cNvSpPr>
          <p:nvPr/>
        </p:nvSpPr>
        <p:spPr bwMode="auto">
          <a:xfrm>
            <a:off x="1524001" y="29955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58" name="Object 8"/>
          <p:cNvGraphicFramePr>
            <a:graphicFrameLocks noChangeAspect="1"/>
          </p:cNvGraphicFramePr>
          <p:nvPr/>
        </p:nvGraphicFramePr>
        <p:xfrm>
          <a:off x="2495550" y="3860801"/>
          <a:ext cx="25669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5" name="方程式" r:id="rId3" imgW="1231560" imgH="469800" progId="Equation.3">
                  <p:embed/>
                </p:oleObj>
              </mc:Choice>
              <mc:Fallback>
                <p:oleObj name="方程式" r:id="rId3" imgW="1231560" imgH="469800" progId="Equation.3">
                  <p:embed/>
                  <p:pic>
                    <p:nvPicPr>
                      <p:cNvPr id="4505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3860801"/>
                        <a:ext cx="2566988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10"/>
          <p:cNvGraphicFramePr>
            <a:graphicFrameLocks noChangeAspect="1"/>
          </p:cNvGraphicFramePr>
          <p:nvPr/>
        </p:nvGraphicFramePr>
        <p:xfrm>
          <a:off x="2095500" y="4929189"/>
          <a:ext cx="12001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6" name="方程式" r:id="rId5" imgW="622080" imgH="215640" progId="Equation.3">
                  <p:embed/>
                </p:oleObj>
              </mc:Choice>
              <mc:Fallback>
                <p:oleObj name="方程式" r:id="rId5" imgW="622080" imgH="215640" progId="Equation.3">
                  <p:embed/>
                  <p:pic>
                    <p:nvPicPr>
                      <p:cNvPr id="4505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929189"/>
                        <a:ext cx="120015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11"/>
          <p:cNvGraphicFramePr>
            <a:graphicFrameLocks noChangeAspect="1"/>
          </p:cNvGraphicFramePr>
          <p:nvPr/>
        </p:nvGraphicFramePr>
        <p:xfrm>
          <a:off x="3667126" y="4929188"/>
          <a:ext cx="100806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7" name="方程式" r:id="rId7" imgW="571252" imgH="215806" progId="Equation.3">
                  <p:embed/>
                </p:oleObj>
              </mc:Choice>
              <mc:Fallback>
                <p:oleObj name="方程式" r:id="rId7" imgW="571252" imgH="215806" progId="Equation.3">
                  <p:embed/>
                  <p:pic>
                    <p:nvPicPr>
                      <p:cNvPr id="4506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6" y="4929188"/>
                        <a:ext cx="100806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1" name="Rectangle 1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1" name="Object 13"/>
          <p:cNvGraphicFramePr>
            <a:graphicFrameLocks noChangeAspect="1"/>
          </p:cNvGraphicFramePr>
          <p:nvPr/>
        </p:nvGraphicFramePr>
        <p:xfrm>
          <a:off x="5808664" y="4941888"/>
          <a:ext cx="136842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8" name="方程式" r:id="rId9" imgW="736600" imgH="203200" progId="Equation.3">
                  <p:embed/>
                </p:oleObj>
              </mc:Choice>
              <mc:Fallback>
                <p:oleObj name="方程式" r:id="rId9" imgW="736600" imgH="203200" progId="Equation.3">
                  <p:embed/>
                  <p:pic>
                    <p:nvPicPr>
                      <p:cNvPr id="45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4" y="4941888"/>
                        <a:ext cx="1368425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2" name="Rectangle 1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2" name="Object 16"/>
          <p:cNvGraphicFramePr>
            <a:graphicFrameLocks noChangeAspect="1"/>
          </p:cNvGraphicFramePr>
          <p:nvPr/>
        </p:nvGraphicFramePr>
        <p:xfrm>
          <a:off x="2640014" y="5373689"/>
          <a:ext cx="24225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9" name="方程式" r:id="rId11" imgW="1231560" imgH="431640" progId="Equation.3">
                  <p:embed/>
                </p:oleObj>
              </mc:Choice>
              <mc:Fallback>
                <p:oleObj name="方程式" r:id="rId11" imgW="1231560" imgH="431640" progId="Equation.3">
                  <p:embed/>
                  <p:pic>
                    <p:nvPicPr>
                      <p:cNvPr id="4506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5373689"/>
                        <a:ext cx="242252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19"/>
          <p:cNvGraphicFramePr>
            <a:graphicFrameLocks noChangeAspect="1"/>
          </p:cNvGraphicFramePr>
          <p:nvPr/>
        </p:nvGraphicFramePr>
        <p:xfrm>
          <a:off x="4953001" y="2071688"/>
          <a:ext cx="6588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" name="方程式" r:id="rId13" imgW="355320" imgH="228600" progId="Equation.3">
                  <p:embed/>
                </p:oleObj>
              </mc:Choice>
              <mc:Fallback>
                <p:oleObj name="方程式" r:id="rId13" imgW="355320" imgH="228600" progId="Equation.3">
                  <p:embed/>
                  <p:pic>
                    <p:nvPicPr>
                      <p:cNvPr id="4506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2071688"/>
                        <a:ext cx="6588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3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4" name="Object 20"/>
          <p:cNvGraphicFramePr>
            <a:graphicFrameLocks noChangeAspect="1"/>
          </p:cNvGraphicFramePr>
          <p:nvPr/>
        </p:nvGraphicFramePr>
        <p:xfrm>
          <a:off x="2424114" y="2636839"/>
          <a:ext cx="4054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1" name="Equation" r:id="rId15" imgW="2159000" imgH="228600" progId="Equation.3">
                  <p:embed/>
                </p:oleObj>
              </mc:Choice>
              <mc:Fallback>
                <p:oleObj name="Equation" r:id="rId15" imgW="2159000" imgH="228600" progId="Equation.3">
                  <p:embed/>
                  <p:pic>
                    <p:nvPicPr>
                      <p:cNvPr id="4506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2636839"/>
                        <a:ext cx="40544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4" name="Rectangle 24"/>
          <p:cNvSpPr>
            <a:spLocks noChangeArrowheads="1"/>
          </p:cNvSpPr>
          <p:nvPr/>
        </p:nvSpPr>
        <p:spPr bwMode="auto">
          <a:xfrm>
            <a:off x="1952626" y="3368675"/>
            <a:ext cx="630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以          為基礎函數作線性組合方式來逼近</a:t>
            </a:r>
            <a:endParaRPr lang="zh-TW" altLang="en-US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5065" name="Object 25"/>
          <p:cNvGraphicFramePr>
            <a:graphicFrameLocks noChangeAspect="1"/>
          </p:cNvGraphicFramePr>
          <p:nvPr/>
        </p:nvGraphicFramePr>
        <p:xfrm>
          <a:off x="2351088" y="3357563"/>
          <a:ext cx="6588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2" name="方程式" r:id="rId17" imgW="355320" imgH="228600" progId="Equation.3">
                  <p:embed/>
                </p:oleObj>
              </mc:Choice>
              <mc:Fallback>
                <p:oleObj name="方程式" r:id="rId17" imgW="355320" imgH="228600" progId="Equation.3">
                  <p:embed/>
                  <p:pic>
                    <p:nvPicPr>
                      <p:cNvPr id="4506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357563"/>
                        <a:ext cx="6588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26"/>
          <p:cNvGraphicFramePr>
            <a:graphicFrameLocks noChangeAspect="1"/>
          </p:cNvGraphicFramePr>
          <p:nvPr/>
        </p:nvGraphicFramePr>
        <p:xfrm>
          <a:off x="6959601" y="3429001"/>
          <a:ext cx="5191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3" name="Equation" r:id="rId18" imgW="279360" imgH="203040" progId="Equation.3">
                  <p:embed/>
                </p:oleObj>
              </mc:Choice>
              <mc:Fallback>
                <p:oleObj name="Equation" r:id="rId18" imgW="279360" imgH="203040" progId="Equation.3">
                  <p:embed/>
                  <p:pic>
                    <p:nvPicPr>
                      <p:cNvPr id="4506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3429001"/>
                        <a:ext cx="519113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5" name="Rectangle 2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608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3F38FA2-CFAA-447F-B090-6DAF5CEEA2A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46082" name="Object 27"/>
          <p:cNvGraphicFramePr>
            <a:graphicFrameLocks noChangeAspect="1"/>
          </p:cNvGraphicFramePr>
          <p:nvPr/>
        </p:nvGraphicFramePr>
        <p:xfrm>
          <a:off x="2495550" y="2636839"/>
          <a:ext cx="5494338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方程式" r:id="rId3" imgW="2908080" imgH="431640" progId="Equation.3">
                  <p:embed/>
                </p:oleObj>
              </mc:Choice>
              <mc:Fallback>
                <p:oleObj name="方程式" r:id="rId3" imgW="2908080" imgH="431640" progId="Equation.3">
                  <p:embed/>
                  <p:pic>
                    <p:nvPicPr>
                      <p:cNvPr id="4608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636839"/>
                        <a:ext cx="5494338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29"/>
          <p:cNvGraphicFramePr>
            <a:graphicFrameLocks noChangeAspect="1"/>
          </p:cNvGraphicFramePr>
          <p:nvPr/>
        </p:nvGraphicFramePr>
        <p:xfrm>
          <a:off x="2208213" y="3429001"/>
          <a:ext cx="667385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方程式" r:id="rId5" imgW="3530520" imgH="888840" progId="Equation.3">
                  <p:embed/>
                </p:oleObj>
              </mc:Choice>
              <mc:Fallback>
                <p:oleObj name="方程式" r:id="rId5" imgW="3530520" imgH="888840" progId="Equation.3">
                  <p:embed/>
                  <p:pic>
                    <p:nvPicPr>
                      <p:cNvPr id="4608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429001"/>
                        <a:ext cx="6673850" cy="167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文字方塊 5"/>
          <p:cNvSpPr txBox="1">
            <a:spLocks noChangeArrowheads="1"/>
          </p:cNvSpPr>
          <p:nvPr/>
        </p:nvSpPr>
        <p:spPr bwMode="auto">
          <a:xfrm>
            <a:off x="2855913" y="2133600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必然也是一個週期為</a:t>
            </a:r>
            <a:r>
              <a:rPr lang="en-US" altLang="zh-TW" i="1"/>
              <a:t>T</a:t>
            </a:r>
            <a:r>
              <a:rPr lang="en-US" altLang="zh-TW"/>
              <a:t> 的週期性函數</a:t>
            </a:r>
            <a:endParaRPr lang="zh-TW" altLang="en-US"/>
          </a:p>
        </p:txBody>
      </p:sp>
      <p:sp>
        <p:nvSpPr>
          <p:cNvPr id="46090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2205038" y="2133600"/>
          <a:ext cx="6778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方程式" r:id="rId7" imgW="355446" imgH="228501" progId="Equation.3">
                  <p:embed/>
                </p:oleObj>
              </mc:Choice>
              <mc:Fallback>
                <p:oleObj name="方程式" r:id="rId7" imgW="355446" imgH="228501" progId="Equation.3">
                  <p:embed/>
                  <p:pic>
                    <p:nvPicPr>
                      <p:cNvPr id="46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2133600"/>
                        <a:ext cx="6778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10"/>
          <p:cNvGraphicFramePr>
            <a:graphicFrameLocks noChangeAspect="1"/>
          </p:cNvGraphicFramePr>
          <p:nvPr/>
        </p:nvGraphicFramePr>
        <p:xfrm>
          <a:off x="2208214" y="5157788"/>
          <a:ext cx="32416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方程式" r:id="rId9" imgW="1688367" imgH="431613" progId="Equation.3">
                  <p:embed/>
                </p:oleObj>
              </mc:Choice>
              <mc:Fallback>
                <p:oleObj name="方程式" r:id="rId9" imgW="1688367" imgH="431613" progId="Equation.3">
                  <p:embed/>
                  <p:pic>
                    <p:nvPicPr>
                      <p:cNvPr id="4608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5157788"/>
                        <a:ext cx="3241675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26"/>
          <p:cNvGraphicFramePr>
            <a:graphicFrameLocks noChangeAspect="1"/>
          </p:cNvGraphicFramePr>
          <p:nvPr/>
        </p:nvGraphicFramePr>
        <p:xfrm>
          <a:off x="4440239" y="5876926"/>
          <a:ext cx="32400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方程式" r:id="rId11" imgW="1752600" imgH="431800" progId="Equation.3">
                  <p:embed/>
                </p:oleObj>
              </mc:Choice>
              <mc:Fallback>
                <p:oleObj name="方程式" r:id="rId11" imgW="1752600" imgH="431800" progId="Equation.3">
                  <p:embed/>
                  <p:pic>
                    <p:nvPicPr>
                      <p:cNvPr id="4608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9" y="5876926"/>
                        <a:ext cx="3240087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1" name="文字方塊 10"/>
          <p:cNvSpPr txBox="1">
            <a:spLocks noChangeArrowheads="1"/>
          </p:cNvSpPr>
          <p:nvPr/>
        </p:nvSpPr>
        <p:spPr bwMode="auto">
          <a:xfrm>
            <a:off x="2238376" y="6072188"/>
            <a:ext cx="187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>
                <a:latin typeface="Times New Roman" pitchFamily="18" charset="0"/>
                <a:cs typeface="Times New Roman" pitchFamily="18" charset="0"/>
              </a:rPr>
              <a:t>以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zh-TW">
                <a:latin typeface="Times New Roman" pitchFamily="18" charset="0"/>
                <a:cs typeface="Times New Roman" pitchFamily="18" charset="0"/>
              </a:rPr>
              <a:t>替代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m</a:t>
            </a:r>
            <a:endParaRPr lang="zh-TW" altLang="en-US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71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20BC4E6-3221-40B6-B7BE-41CBE8B3C70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7111" name="Rectangle 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2" name="Rectangle 11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3" name="Rectangle 1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4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5" name="Rectangle 20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6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7" name="Rectangle 2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8" name="Text Box 15"/>
          <p:cNvSpPr txBox="1">
            <a:spLocks noChangeArrowheads="1"/>
          </p:cNvSpPr>
          <p:nvPr/>
        </p:nvSpPr>
        <p:spPr bwMode="auto">
          <a:xfrm>
            <a:off x="2135189" y="2133600"/>
            <a:ext cx="328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連續時間傅立葉級數係數</a:t>
            </a:r>
          </a:p>
        </p:txBody>
      </p:sp>
      <p:graphicFrame>
        <p:nvGraphicFramePr>
          <p:cNvPr id="47106" name="Object 28"/>
          <p:cNvGraphicFramePr>
            <a:graphicFrameLocks noChangeAspect="1"/>
          </p:cNvGraphicFramePr>
          <p:nvPr/>
        </p:nvGraphicFramePr>
        <p:xfrm>
          <a:off x="6096000" y="3284538"/>
          <a:ext cx="259238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方程式" r:id="rId3" imgW="1346200" imgH="457200" progId="Equation.3">
                  <p:embed/>
                </p:oleObj>
              </mc:Choice>
              <mc:Fallback>
                <p:oleObj name="方程式" r:id="rId3" imgW="1346200" imgH="457200" progId="Equation.3">
                  <p:embed/>
                  <p:pic>
                    <p:nvPicPr>
                      <p:cNvPr id="4710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284538"/>
                        <a:ext cx="2592388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6024564" y="2133601"/>
            <a:ext cx="38560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連續時間傅立葉級數</a:t>
            </a:r>
            <a:r>
              <a:rPr lang="en-US" altLang="zh-TW" b="1"/>
              <a:t>continuous-time Fourier series, FS)</a:t>
            </a:r>
            <a:endParaRPr lang="zh-TW" altLang="en-US" b="1"/>
          </a:p>
        </p:txBody>
      </p:sp>
      <p:sp>
        <p:nvSpPr>
          <p:cNvPr id="47120" name="Rectangle 3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7" name="Object 30"/>
          <p:cNvGraphicFramePr>
            <a:graphicFrameLocks noChangeAspect="1"/>
          </p:cNvGraphicFramePr>
          <p:nvPr/>
        </p:nvGraphicFramePr>
        <p:xfrm>
          <a:off x="1987551" y="5440364"/>
          <a:ext cx="82327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方程式" r:id="rId5" imgW="4394160" imgH="444240" progId="Equation.3">
                  <p:embed/>
                </p:oleObj>
              </mc:Choice>
              <mc:Fallback>
                <p:oleObj name="方程式" r:id="rId5" imgW="4394160" imgH="444240" progId="Equation.3">
                  <p:embed/>
                  <p:pic>
                    <p:nvPicPr>
                      <p:cNvPr id="47107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440364"/>
                        <a:ext cx="8232775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1" name="Rectangle 2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8" name="Object 26"/>
          <p:cNvGraphicFramePr>
            <a:graphicFrameLocks noChangeAspect="1"/>
          </p:cNvGraphicFramePr>
          <p:nvPr/>
        </p:nvGraphicFramePr>
        <p:xfrm>
          <a:off x="2135189" y="2636838"/>
          <a:ext cx="32400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方程式" r:id="rId7" imgW="1752600" imgH="431800" progId="Equation.3">
                  <p:embed/>
                </p:oleObj>
              </mc:Choice>
              <mc:Fallback>
                <p:oleObj name="方程式" r:id="rId7" imgW="1752600" imgH="431800" progId="Equation.3">
                  <p:embed/>
                  <p:pic>
                    <p:nvPicPr>
                      <p:cNvPr id="4710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636838"/>
                        <a:ext cx="3240087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813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99D4E60-71C6-4DED-AA8E-77D251967C9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8134" name="Rectangle 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5" name="Rectangle 3"/>
          <p:cNvSpPr>
            <a:spLocks noChangeArrowheads="1"/>
          </p:cNvSpPr>
          <p:nvPr/>
        </p:nvSpPr>
        <p:spPr bwMode="auto">
          <a:xfrm>
            <a:off x="1524001" y="16668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0" name="Object 4"/>
          <p:cNvGraphicFramePr>
            <a:graphicFrameLocks noChangeAspect="1"/>
          </p:cNvGraphicFramePr>
          <p:nvPr/>
        </p:nvGraphicFramePr>
        <p:xfrm>
          <a:off x="1919288" y="3357563"/>
          <a:ext cx="8424862" cy="269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方程式" r:id="rId3" imgW="5562360" imgH="1777680" progId="Equation.3">
                  <p:embed/>
                </p:oleObj>
              </mc:Choice>
              <mc:Fallback>
                <p:oleObj name="方程式" r:id="rId3" imgW="5562360" imgH="1777680" progId="Equation.3">
                  <p:embed/>
                  <p:pic>
                    <p:nvPicPr>
                      <p:cNvPr id="4813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357563"/>
                        <a:ext cx="8424862" cy="2690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1" name="Object 8"/>
          <p:cNvGraphicFramePr>
            <a:graphicFrameLocks noChangeAspect="1"/>
          </p:cNvGraphicFramePr>
          <p:nvPr/>
        </p:nvGraphicFramePr>
        <p:xfrm>
          <a:off x="2495551" y="2492376"/>
          <a:ext cx="38147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方程式" r:id="rId5" imgW="2082600" imgH="419040" progId="Equation.3">
                  <p:embed/>
                </p:oleObj>
              </mc:Choice>
              <mc:Fallback>
                <p:oleObj name="方程式" r:id="rId5" imgW="2082600" imgH="419040" progId="Equation.3">
                  <p:embed/>
                  <p:pic>
                    <p:nvPicPr>
                      <p:cNvPr id="4813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492376"/>
                        <a:ext cx="381476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Text Box 6"/>
          <p:cNvSpPr txBox="1">
            <a:spLocks noChangeArrowheads="1"/>
          </p:cNvSpPr>
          <p:nvPr/>
        </p:nvSpPr>
        <p:spPr bwMode="auto">
          <a:xfrm>
            <a:off x="1992314" y="2060575"/>
            <a:ext cx="755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將弦波函數改寫成</a:t>
            </a:r>
            <a:r>
              <a:rPr lang="zh-TW" altLang="en-US" b="1"/>
              <a:t>三角函數</a:t>
            </a:r>
            <a:endParaRPr lang="en-US" altLang="zh-TW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8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3C1BBEE-CDEC-4064-9374-2DB080DD8C7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2063751" y="2205038"/>
            <a:ext cx="374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3.1 </a:t>
            </a:r>
            <a:r>
              <a:rPr lang="zh-TW" altLang="en-US"/>
              <a:t>時間延遲單元</a:t>
            </a:r>
            <a:endParaRPr lang="en-US" altLang="zh-TW"/>
          </a:p>
        </p:txBody>
      </p:sp>
      <p:graphicFrame>
        <p:nvGraphicFramePr>
          <p:cNvPr id="3074" name="Object 47"/>
          <p:cNvGraphicFramePr>
            <a:graphicFrameLocks noChangeAspect="1"/>
          </p:cNvGraphicFramePr>
          <p:nvPr/>
        </p:nvGraphicFramePr>
        <p:xfrm>
          <a:off x="2640013" y="3213100"/>
          <a:ext cx="1943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方程式" r:id="rId3" imgW="901309" imgH="203112" progId="Equation.3">
                  <p:embed/>
                </p:oleObj>
              </mc:Choice>
              <mc:Fallback>
                <p:oleObj name="方程式" r:id="rId3" imgW="901309" imgH="203112" progId="Equation.3">
                  <p:embed/>
                  <p:pic>
                    <p:nvPicPr>
                      <p:cNvPr id="3074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213100"/>
                        <a:ext cx="1943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8"/>
          <p:cNvGraphicFramePr>
            <a:graphicFrameLocks noChangeAspect="1"/>
          </p:cNvGraphicFramePr>
          <p:nvPr/>
        </p:nvGraphicFramePr>
        <p:xfrm>
          <a:off x="2711450" y="4149725"/>
          <a:ext cx="19891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方程式" r:id="rId5" imgW="914400" imgH="203200" progId="Equation.3">
                  <p:embed/>
                </p:oleObj>
              </mc:Choice>
              <mc:Fallback>
                <p:oleObj name="方程式" r:id="rId5" imgW="914400" imgH="203200" progId="Equation.3">
                  <p:embed/>
                  <p:pic>
                    <p:nvPicPr>
                      <p:cNvPr id="3075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4149725"/>
                        <a:ext cx="19891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9"/>
          <p:cNvGraphicFramePr>
            <a:graphicFrameLocks noChangeAspect="1"/>
          </p:cNvGraphicFramePr>
          <p:nvPr/>
        </p:nvGraphicFramePr>
        <p:xfrm>
          <a:off x="6456363" y="2565400"/>
          <a:ext cx="3243262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方程式" r:id="rId7" imgW="1803240" imgH="888840" progId="Equation.3">
                  <p:embed/>
                </p:oleObj>
              </mc:Choice>
              <mc:Fallback>
                <p:oleObj name="方程式" r:id="rId7" imgW="1803240" imgH="888840" progId="Equation.3">
                  <p:embed/>
                  <p:pic>
                    <p:nvPicPr>
                      <p:cNvPr id="3076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2565400"/>
                        <a:ext cx="3243262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文字方塊 9"/>
          <p:cNvSpPr txBox="1">
            <a:spLocks noChangeArrowheads="1"/>
          </p:cNvSpPr>
          <p:nvPr/>
        </p:nvSpPr>
        <p:spPr bwMode="auto">
          <a:xfrm>
            <a:off x="6527800" y="4437063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絕對值</a:t>
            </a:r>
            <a:r>
              <a:rPr lang="zh-TW" altLang="en-US"/>
              <a:t>與</a:t>
            </a:r>
            <a:r>
              <a:rPr lang="zh-TW" altLang="zh-TW"/>
              <a:t>相位</a:t>
            </a:r>
            <a:endParaRPr lang="zh-TW" altLang="en-US"/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600825" y="4941888"/>
          <a:ext cx="14747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方程式" r:id="rId9" imgW="749300" imgH="279400" progId="Equation.3">
                  <p:embed/>
                </p:oleObj>
              </mc:Choice>
              <mc:Fallback>
                <p:oleObj name="方程式" r:id="rId9" imgW="749300" imgH="279400" progId="Equation.3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4941888"/>
                        <a:ext cx="147478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8" name="Object 7"/>
          <p:cNvGraphicFramePr>
            <a:graphicFrameLocks noChangeAspect="1"/>
          </p:cNvGraphicFramePr>
          <p:nvPr/>
        </p:nvGraphicFramePr>
        <p:xfrm>
          <a:off x="6600825" y="5589588"/>
          <a:ext cx="22240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方程式" r:id="rId11" imgW="1066800" imgH="228600" progId="Equation.3">
                  <p:embed/>
                </p:oleObj>
              </mc:Choice>
              <mc:Fallback>
                <p:oleObj name="方程式" r:id="rId11" imgW="1066800" imgH="228600" progId="Equation.3">
                  <p:embed/>
                  <p:pic>
                    <p:nvPicPr>
                      <p:cNvPr id="307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5589588"/>
                        <a:ext cx="222408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文字方塊 12"/>
          <p:cNvSpPr txBox="1">
            <a:spLocks noChangeArrowheads="1"/>
          </p:cNvSpPr>
          <p:nvPr/>
        </p:nvSpPr>
        <p:spPr bwMode="auto">
          <a:xfrm>
            <a:off x="2135188" y="2708275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一個離散時間系統描述如下，</a:t>
            </a:r>
            <a:endParaRPr lang="zh-TW" altLang="en-US"/>
          </a:p>
        </p:txBody>
      </p:sp>
      <p:sp>
        <p:nvSpPr>
          <p:cNvPr id="3086" name="文字方塊 13"/>
          <p:cNvSpPr txBox="1">
            <a:spLocks noChangeArrowheads="1"/>
          </p:cNvSpPr>
          <p:nvPr/>
        </p:nvSpPr>
        <p:spPr bwMode="auto">
          <a:xfrm>
            <a:off x="2208214" y="3644900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其脈衝響應為</a:t>
            </a:r>
            <a:endParaRPr lang="zh-TW" altLang="en-US"/>
          </a:p>
        </p:txBody>
      </p:sp>
      <p:sp>
        <p:nvSpPr>
          <p:cNvPr id="3087" name="文字方塊 14"/>
          <p:cNvSpPr txBox="1">
            <a:spLocks noChangeArrowheads="1"/>
          </p:cNvSpPr>
          <p:nvPr/>
        </p:nvSpPr>
        <p:spPr bwMode="auto">
          <a:xfrm>
            <a:off x="6456363" y="2133600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計算其頻率響應</a:t>
            </a:r>
            <a:endParaRPr lang="zh-TW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91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DA42C4B-3CF6-4A6E-AD63-263CE0C93C4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9159" name="Rectangle 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9160" name="Rectangle 3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9161" name="Rectangle 4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4" name="Object 5"/>
          <p:cNvGraphicFramePr>
            <a:graphicFrameLocks noChangeAspect="1"/>
          </p:cNvGraphicFramePr>
          <p:nvPr/>
        </p:nvGraphicFramePr>
        <p:xfrm>
          <a:off x="2351088" y="3500439"/>
          <a:ext cx="66230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方程式" r:id="rId3" imgW="3809880" imgH="203040" progId="Equation.3">
                  <p:embed/>
                </p:oleObj>
              </mc:Choice>
              <mc:Fallback>
                <p:oleObj name="方程式" r:id="rId3" imgW="3809880" imgH="203040" progId="Equation.3">
                  <p:embed/>
                  <p:pic>
                    <p:nvPicPr>
                      <p:cNvPr id="491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500439"/>
                        <a:ext cx="6623050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2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5" name="Object 7"/>
          <p:cNvGraphicFramePr>
            <a:graphicFrameLocks noChangeAspect="1"/>
          </p:cNvGraphicFramePr>
          <p:nvPr/>
        </p:nvGraphicFramePr>
        <p:xfrm>
          <a:off x="2279650" y="3933826"/>
          <a:ext cx="684053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方程式" r:id="rId5" imgW="3378200" imgH="431800" progId="Equation.3">
                  <p:embed/>
                </p:oleObj>
              </mc:Choice>
              <mc:Fallback>
                <p:oleObj name="方程式" r:id="rId5" imgW="3378200" imgH="431800" progId="Equation.3">
                  <p:embed/>
                  <p:pic>
                    <p:nvPicPr>
                      <p:cNvPr id="491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3933826"/>
                        <a:ext cx="6840538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2135188" y="2205039"/>
          <a:ext cx="82153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方程式" r:id="rId7" imgW="4914720" imgH="431640" progId="Equation.3">
                  <p:embed/>
                </p:oleObj>
              </mc:Choice>
              <mc:Fallback>
                <p:oleObj name="方程式" r:id="rId7" imgW="4914720" imgH="431640" progId="Equation.3">
                  <p:embed/>
                  <p:pic>
                    <p:nvPicPr>
                      <p:cNvPr id="49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205039"/>
                        <a:ext cx="8215312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3" name="文字方塊 10"/>
          <p:cNvSpPr txBox="1">
            <a:spLocks noChangeArrowheads="1"/>
          </p:cNvSpPr>
          <p:nvPr/>
        </p:nvSpPr>
        <p:spPr bwMode="auto">
          <a:xfrm>
            <a:off x="2063750" y="4868863"/>
            <a:ext cx="813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這就是連續時間</a:t>
            </a:r>
            <a:r>
              <a:rPr lang="zh-TW" altLang="zh-TW" b="1"/>
              <a:t>三角函數傅立葉級數</a:t>
            </a:r>
            <a:r>
              <a:rPr lang="en-US" altLang="zh-TW" b="1"/>
              <a:t>(trigonometric Fourier series)</a:t>
            </a:r>
            <a:endParaRPr lang="zh-TW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0183" name="Rectangle 3"/>
          <p:cNvSpPr>
            <a:spLocks noChangeArrowheads="1"/>
          </p:cNvSpPr>
          <p:nvPr/>
        </p:nvSpPr>
        <p:spPr bwMode="auto">
          <a:xfrm>
            <a:off x="1524001" y="25288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78" name="Object 4"/>
          <p:cNvGraphicFramePr>
            <a:graphicFrameLocks noChangeAspect="1"/>
          </p:cNvGraphicFramePr>
          <p:nvPr/>
        </p:nvGraphicFramePr>
        <p:xfrm>
          <a:off x="2063750" y="3141664"/>
          <a:ext cx="8345488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方程式" r:id="rId3" imgW="4508280" imgH="736560" progId="Equation.3">
                  <p:embed/>
                </p:oleObj>
              </mc:Choice>
              <mc:Fallback>
                <p:oleObj name="方程式" r:id="rId3" imgW="4508280" imgH="736560" progId="Equation.3">
                  <p:embed/>
                  <p:pic>
                    <p:nvPicPr>
                      <p:cNvPr id="5017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141664"/>
                        <a:ext cx="8345488" cy="1366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Rectangle 5"/>
          <p:cNvSpPr>
            <a:spLocks noChangeArrowheads="1"/>
          </p:cNvSpPr>
          <p:nvPr/>
        </p:nvSpPr>
        <p:spPr bwMode="auto">
          <a:xfrm>
            <a:off x="1524001" y="2633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79" name="Object 6"/>
          <p:cNvGraphicFramePr>
            <a:graphicFrameLocks noChangeAspect="1"/>
          </p:cNvGraphicFramePr>
          <p:nvPr/>
        </p:nvGraphicFramePr>
        <p:xfrm>
          <a:off x="2279651" y="5229226"/>
          <a:ext cx="632777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方程式" r:id="rId5" imgW="3390840" imgH="736560" progId="Equation.3">
                  <p:embed/>
                </p:oleObj>
              </mc:Choice>
              <mc:Fallback>
                <p:oleObj name="方程式" r:id="rId5" imgW="3390840" imgH="736560" progId="Equation.3">
                  <p:embed/>
                  <p:pic>
                    <p:nvPicPr>
                      <p:cNvPr id="5017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5229226"/>
                        <a:ext cx="6327775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6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80" name="Object 11"/>
          <p:cNvGraphicFramePr>
            <a:graphicFrameLocks noChangeAspect="1"/>
          </p:cNvGraphicFramePr>
          <p:nvPr/>
        </p:nvGraphicFramePr>
        <p:xfrm>
          <a:off x="4800600" y="4508501"/>
          <a:ext cx="12715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2" name="Equation" r:id="rId7" imgW="698197" imgH="393529" progId="Equation.3">
                  <p:embed/>
                </p:oleObj>
              </mc:Choice>
              <mc:Fallback>
                <p:oleObj name="Equation" r:id="rId7" imgW="698197" imgH="393529" progId="Equation.3">
                  <p:embed/>
                  <p:pic>
                    <p:nvPicPr>
                      <p:cNvPr id="5018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508501"/>
                        <a:ext cx="127158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BCCF1BD-C2FF-45E1-B196-EC098153A86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0188" name="文字方塊 12"/>
          <p:cNvSpPr txBox="1">
            <a:spLocks noChangeArrowheads="1"/>
          </p:cNvSpPr>
          <p:nvPr/>
        </p:nvSpPr>
        <p:spPr bwMode="auto">
          <a:xfrm>
            <a:off x="2063751" y="2133600"/>
            <a:ext cx="453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三角函數傅立葉級數</a:t>
            </a:r>
            <a:r>
              <a:rPr lang="zh-TW" altLang="en-US" b="1"/>
              <a:t>係數的計算</a:t>
            </a:r>
            <a:endParaRPr lang="zh-TW" altLang="en-US"/>
          </a:p>
        </p:txBody>
      </p:sp>
      <p:sp>
        <p:nvSpPr>
          <p:cNvPr id="50189" name="Text Box 2"/>
          <p:cNvSpPr txBox="1">
            <a:spLocks noChangeArrowheads="1"/>
          </p:cNvSpPr>
          <p:nvPr/>
        </p:nvSpPr>
        <p:spPr bwMode="auto">
          <a:xfrm>
            <a:off x="2135188" y="2708275"/>
            <a:ext cx="5618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在一個週期內，計算                     的平均值，</a:t>
            </a:r>
            <a:endParaRPr lang="en-US" altLang="zh-TW"/>
          </a:p>
        </p:txBody>
      </p:sp>
      <p:graphicFrame>
        <p:nvGraphicFramePr>
          <p:cNvPr id="50181" name="Object 9"/>
          <p:cNvGraphicFramePr>
            <a:graphicFrameLocks noChangeAspect="1"/>
          </p:cNvGraphicFramePr>
          <p:nvPr/>
        </p:nvGraphicFramePr>
        <p:xfrm>
          <a:off x="4727576" y="2565401"/>
          <a:ext cx="13239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Equation" r:id="rId9" imgW="723586" imgH="393529" progId="Equation.3">
                  <p:embed/>
                </p:oleObj>
              </mc:Choice>
              <mc:Fallback>
                <p:oleObj name="Equation" r:id="rId9" imgW="723586" imgH="393529" progId="Equation.3">
                  <p:embed/>
                  <p:pic>
                    <p:nvPicPr>
                      <p:cNvPr id="501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6" y="2565401"/>
                        <a:ext cx="132397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0" name="Text Box 2"/>
          <p:cNvSpPr txBox="1">
            <a:spLocks noChangeArrowheads="1"/>
          </p:cNvSpPr>
          <p:nvPr/>
        </p:nvSpPr>
        <p:spPr bwMode="auto">
          <a:xfrm>
            <a:off x="2208213" y="4652963"/>
            <a:ext cx="5618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在一個週期內，計算                     的平均值，</a:t>
            </a:r>
            <a:endParaRPr lang="en-US" altLang="zh-TW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20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99609F0-B97B-4525-86A4-6E98FC1D00A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206" name="Rectangle 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207" name="Rectangle 3"/>
          <p:cNvSpPr>
            <a:spLocks noChangeArrowheads="1"/>
          </p:cNvSpPr>
          <p:nvPr/>
        </p:nvSpPr>
        <p:spPr bwMode="auto">
          <a:xfrm>
            <a:off x="1524001" y="2557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208" name="Rectangle 4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209" name="Rectangle 5"/>
          <p:cNvSpPr>
            <a:spLocks noChangeArrowheads="1"/>
          </p:cNvSpPr>
          <p:nvPr/>
        </p:nvSpPr>
        <p:spPr bwMode="auto">
          <a:xfrm>
            <a:off x="1524001" y="24669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02" name="Object 6"/>
          <p:cNvGraphicFramePr>
            <a:graphicFrameLocks noChangeAspect="1"/>
          </p:cNvGraphicFramePr>
          <p:nvPr/>
        </p:nvGraphicFramePr>
        <p:xfrm>
          <a:off x="1992313" y="2708276"/>
          <a:ext cx="8081962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方程式" r:id="rId3" imgW="4279900" imgH="1524000" progId="Equation.3">
                  <p:embed/>
                </p:oleObj>
              </mc:Choice>
              <mc:Fallback>
                <p:oleObj name="方程式" r:id="rId3" imgW="4279900" imgH="1524000" progId="Equation.3">
                  <p:embed/>
                  <p:pic>
                    <p:nvPicPr>
                      <p:cNvPr id="512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708276"/>
                        <a:ext cx="8081962" cy="288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Text Box 6"/>
          <p:cNvSpPr txBox="1">
            <a:spLocks noChangeArrowheads="1"/>
          </p:cNvSpPr>
          <p:nvPr/>
        </p:nvSpPr>
        <p:spPr bwMode="auto">
          <a:xfrm>
            <a:off x="2063750" y="2060575"/>
            <a:ext cx="5761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利用上述特性，計算</a:t>
            </a:r>
            <a:r>
              <a:rPr lang="zh-TW" altLang="zh-TW" b="1"/>
              <a:t>三角函數傅立葉級數</a:t>
            </a:r>
            <a:r>
              <a:rPr lang="zh-TW" altLang="en-US" b="1"/>
              <a:t>的</a:t>
            </a:r>
            <a:r>
              <a:rPr lang="zh-TW" altLang="en-US"/>
              <a:t>係數</a:t>
            </a:r>
            <a:endParaRPr lang="en-US" altLang="zh-TW"/>
          </a:p>
        </p:txBody>
      </p:sp>
      <p:graphicFrame>
        <p:nvGraphicFramePr>
          <p:cNvPr id="51203" name="Object 8"/>
          <p:cNvGraphicFramePr>
            <a:graphicFrameLocks noChangeAspect="1"/>
          </p:cNvGraphicFramePr>
          <p:nvPr/>
        </p:nvGraphicFramePr>
        <p:xfrm>
          <a:off x="7824789" y="2133600"/>
          <a:ext cx="18002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方程式" r:id="rId5" imgW="1028254" imgH="203112" progId="Equation.3">
                  <p:embed/>
                </p:oleObj>
              </mc:Choice>
              <mc:Fallback>
                <p:oleObj name="方程式" r:id="rId5" imgW="1028254" imgH="203112" progId="Equation.3">
                  <p:embed/>
                  <p:pic>
                    <p:nvPicPr>
                      <p:cNvPr id="5120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789" y="2133600"/>
                        <a:ext cx="1800225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E186D65-44B4-4C67-B94B-811BCA03A37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2229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2230" name="Rectangle 3"/>
          <p:cNvSpPr>
            <a:spLocks noChangeArrowheads="1"/>
          </p:cNvSpPr>
          <p:nvPr/>
        </p:nvSpPr>
        <p:spPr bwMode="auto">
          <a:xfrm>
            <a:off x="1524001" y="2671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2231" name="Rectangle 4"/>
          <p:cNvSpPr>
            <a:spLocks noChangeArrowheads="1"/>
          </p:cNvSpPr>
          <p:nvPr/>
        </p:nvSpPr>
        <p:spPr bwMode="auto">
          <a:xfrm>
            <a:off x="1524001" y="15477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6" name="Object 5"/>
          <p:cNvGraphicFramePr>
            <a:graphicFrameLocks noChangeAspect="1"/>
          </p:cNvGraphicFramePr>
          <p:nvPr/>
        </p:nvGraphicFramePr>
        <p:xfrm>
          <a:off x="1876426" y="2060575"/>
          <a:ext cx="8081963" cy="450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方程式" r:id="rId3" imgW="5283000" imgH="2946240" progId="Equation.3">
                  <p:embed/>
                </p:oleObj>
              </mc:Choice>
              <mc:Fallback>
                <p:oleObj name="方程式" r:id="rId3" imgW="5283000" imgH="2946240" progId="Equation.3">
                  <p:embed/>
                  <p:pic>
                    <p:nvPicPr>
                      <p:cNvPr id="522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6" y="2060575"/>
                        <a:ext cx="8081963" cy="450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CB41F41-30EC-49E4-8DD7-E1114FEAB6F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3253" name="Rectangle 2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3254" name="Rectangle 3"/>
          <p:cNvSpPr>
            <a:spLocks noChangeArrowheads="1"/>
          </p:cNvSpPr>
          <p:nvPr/>
        </p:nvSpPr>
        <p:spPr bwMode="auto">
          <a:xfrm>
            <a:off x="1524001" y="27860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3255" name="Rectangle 4"/>
          <p:cNvSpPr>
            <a:spLocks noChangeArrowheads="1"/>
          </p:cNvSpPr>
          <p:nvPr/>
        </p:nvSpPr>
        <p:spPr bwMode="auto">
          <a:xfrm>
            <a:off x="1524001" y="15477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0" name="Object 5"/>
          <p:cNvGraphicFramePr>
            <a:graphicFrameLocks noChangeAspect="1"/>
          </p:cNvGraphicFramePr>
          <p:nvPr/>
        </p:nvGraphicFramePr>
        <p:xfrm>
          <a:off x="1949450" y="2060575"/>
          <a:ext cx="8078788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方程式" r:id="rId3" imgW="5333760" imgH="2946240" progId="Equation.3">
                  <p:embed/>
                </p:oleObj>
              </mc:Choice>
              <mc:Fallback>
                <p:oleObj name="方程式" r:id="rId3" imgW="5333760" imgH="2946240" progId="Equation.3">
                  <p:embed/>
                  <p:pic>
                    <p:nvPicPr>
                      <p:cNvPr id="532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2060575"/>
                        <a:ext cx="8078788" cy="446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42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2817555-6AAD-4E5B-8E26-0D9A0A08561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4279" name="Rectangle 2"/>
          <p:cNvSpPr>
            <a:spLocks noChangeArrowheads="1"/>
          </p:cNvSpPr>
          <p:nvPr/>
        </p:nvSpPr>
        <p:spPr bwMode="auto">
          <a:xfrm>
            <a:off x="1524001" y="2624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4274" name="Object 3"/>
          <p:cNvGraphicFramePr>
            <a:graphicFrameLocks noChangeAspect="1"/>
          </p:cNvGraphicFramePr>
          <p:nvPr/>
        </p:nvGraphicFramePr>
        <p:xfrm>
          <a:off x="2640014" y="2492375"/>
          <a:ext cx="3743325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方程式" r:id="rId3" imgW="1892300" imgH="1206500" progId="Equation.3">
                  <p:embed/>
                </p:oleObj>
              </mc:Choice>
              <mc:Fallback>
                <p:oleObj name="方程式" r:id="rId3" imgW="1892300" imgH="1206500" progId="Equation.3">
                  <p:embed/>
                  <p:pic>
                    <p:nvPicPr>
                      <p:cNvPr id="542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2492375"/>
                        <a:ext cx="3743325" cy="238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4"/>
          <p:cNvGraphicFramePr>
            <a:graphicFrameLocks noChangeAspect="1"/>
          </p:cNvGraphicFramePr>
          <p:nvPr/>
        </p:nvGraphicFramePr>
        <p:xfrm>
          <a:off x="2351089" y="5445126"/>
          <a:ext cx="68405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方程式" r:id="rId5" imgW="3378200" imgH="431800" progId="Equation.3">
                  <p:embed/>
                </p:oleObj>
              </mc:Choice>
              <mc:Fallback>
                <p:oleObj name="方程式" r:id="rId5" imgW="3378200" imgH="431800" progId="Equation.3">
                  <p:embed/>
                  <p:pic>
                    <p:nvPicPr>
                      <p:cNvPr id="542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5445126"/>
                        <a:ext cx="6840537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文字方塊 7"/>
          <p:cNvSpPr txBox="1">
            <a:spLocks noChangeArrowheads="1"/>
          </p:cNvSpPr>
          <p:nvPr/>
        </p:nvSpPr>
        <p:spPr bwMode="auto">
          <a:xfrm>
            <a:off x="2063750" y="2060575"/>
            <a:ext cx="7488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整理上述的結果，可以得到計算係數                          的公式，</a:t>
            </a:r>
          </a:p>
        </p:txBody>
      </p:sp>
      <p:graphicFrame>
        <p:nvGraphicFramePr>
          <p:cNvPr id="54276" name="Object 8"/>
          <p:cNvGraphicFramePr>
            <a:graphicFrameLocks noChangeAspect="1"/>
          </p:cNvGraphicFramePr>
          <p:nvPr/>
        </p:nvGraphicFramePr>
        <p:xfrm>
          <a:off x="6311901" y="2133600"/>
          <a:ext cx="18002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方程式" r:id="rId7" imgW="1028254" imgH="203112" progId="Equation.3">
                  <p:embed/>
                </p:oleObj>
              </mc:Choice>
              <mc:Fallback>
                <p:oleObj name="方程式" r:id="rId7" imgW="1028254" imgH="203112" progId="Equation.3">
                  <p:embed/>
                  <p:pic>
                    <p:nvPicPr>
                      <p:cNvPr id="542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2133600"/>
                        <a:ext cx="1800225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1" name="文字方塊 9"/>
          <p:cNvSpPr txBox="1">
            <a:spLocks noChangeArrowheads="1"/>
          </p:cNvSpPr>
          <p:nvPr/>
        </p:nvSpPr>
        <p:spPr bwMode="auto">
          <a:xfrm>
            <a:off x="2063751" y="5013325"/>
            <a:ext cx="439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連續時間</a:t>
            </a:r>
            <a:r>
              <a:rPr lang="zh-TW" altLang="zh-TW" b="1"/>
              <a:t>三角函數傅立葉級數</a:t>
            </a:r>
            <a:endParaRPr lang="zh-TW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53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686D612-7787-4681-BE62-370ADE363C5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5303" name="Text Box 4"/>
          <p:cNvSpPr txBox="1">
            <a:spLocks noChangeArrowheads="1"/>
          </p:cNvSpPr>
          <p:nvPr/>
        </p:nvSpPr>
        <p:spPr bwMode="auto">
          <a:xfrm>
            <a:off x="1847851" y="1989138"/>
            <a:ext cx="3819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3.9  </a:t>
            </a:r>
            <a:r>
              <a:rPr lang="zh-TW" altLang="en-US"/>
              <a:t>傅立葉級數係數</a:t>
            </a:r>
            <a:endParaRPr lang="en-US" altLang="zh-TW" b="1"/>
          </a:p>
        </p:txBody>
      </p:sp>
      <p:sp>
        <p:nvSpPr>
          <p:cNvPr id="55304" name="Rectangle 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298" name="Object 5"/>
          <p:cNvGraphicFramePr>
            <a:graphicFrameLocks noChangeAspect="1"/>
          </p:cNvGraphicFramePr>
          <p:nvPr/>
        </p:nvGraphicFramePr>
        <p:xfrm>
          <a:off x="1992313" y="2492376"/>
          <a:ext cx="40243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方程式" r:id="rId3" imgW="1828800" imgH="228600" progId="Equation.3">
                  <p:embed/>
                </p:oleObj>
              </mc:Choice>
              <mc:Fallback>
                <p:oleObj name="方程式" r:id="rId3" imgW="1828800" imgH="228600" progId="Equation.3">
                  <p:embed/>
                  <p:pic>
                    <p:nvPicPr>
                      <p:cNvPr id="552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492376"/>
                        <a:ext cx="402431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7"/>
          <p:cNvGraphicFramePr>
            <a:graphicFrameLocks noChangeAspect="1"/>
          </p:cNvGraphicFramePr>
          <p:nvPr/>
        </p:nvGraphicFramePr>
        <p:xfrm>
          <a:off x="1992313" y="4149726"/>
          <a:ext cx="7370762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方程式" r:id="rId5" imgW="3657600" imgH="1143000" progId="Equation.3">
                  <p:embed/>
                </p:oleObj>
              </mc:Choice>
              <mc:Fallback>
                <p:oleObj name="方程式" r:id="rId5" imgW="3657600" imgH="1143000" progId="Equation.3">
                  <p:embed/>
                  <p:pic>
                    <p:nvPicPr>
                      <p:cNvPr id="552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4149726"/>
                        <a:ext cx="7370762" cy="230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5" name="Rectangle 10"/>
          <p:cNvSpPr>
            <a:spLocks noChangeArrowheads="1"/>
          </p:cNvSpPr>
          <p:nvPr/>
        </p:nvSpPr>
        <p:spPr bwMode="auto">
          <a:xfrm>
            <a:off x="1524001" y="25431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55306" name="Picture 12" descr="Fig_3-4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916113"/>
            <a:ext cx="3657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300" name="Object 15"/>
          <p:cNvGraphicFramePr>
            <a:graphicFrameLocks noChangeAspect="1"/>
          </p:cNvGraphicFramePr>
          <p:nvPr/>
        </p:nvGraphicFramePr>
        <p:xfrm>
          <a:off x="9048750" y="1844675"/>
          <a:ext cx="10239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方程式" r:id="rId8" imgW="647640" imgH="228600" progId="Equation.3">
                  <p:embed/>
                </p:oleObj>
              </mc:Choice>
              <mc:Fallback>
                <p:oleObj name="方程式" r:id="rId8" imgW="647640" imgH="228600" progId="Equation.3">
                  <p:embed/>
                  <p:pic>
                    <p:nvPicPr>
                      <p:cNvPr id="5530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0" y="1844675"/>
                        <a:ext cx="102393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632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8C1F75B-03FD-404E-8E19-1EE45CA0D27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56328" name="Picture 10" descr="Fig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573463"/>
            <a:ext cx="41227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2" name="Object 11"/>
          <p:cNvGraphicFramePr>
            <a:graphicFrameLocks noChangeAspect="1"/>
          </p:cNvGraphicFramePr>
          <p:nvPr/>
        </p:nvGraphicFramePr>
        <p:xfrm>
          <a:off x="6743701" y="2349501"/>
          <a:ext cx="27924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方程式" r:id="rId4" imgW="1574800" imgH="228600" progId="Equation.3">
                  <p:embed/>
                </p:oleObj>
              </mc:Choice>
              <mc:Fallback>
                <p:oleObj name="方程式" r:id="rId4" imgW="1574800" imgH="228600" progId="Equation.3">
                  <p:embed/>
                  <p:pic>
                    <p:nvPicPr>
                      <p:cNvPr id="5632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1" y="2349501"/>
                        <a:ext cx="279241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30" name="Picture 13" descr="Fig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284538"/>
            <a:ext cx="413067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323" name="Object 14"/>
          <p:cNvGraphicFramePr>
            <a:graphicFrameLocks noChangeAspect="1"/>
          </p:cNvGraphicFramePr>
          <p:nvPr/>
        </p:nvGraphicFramePr>
        <p:xfrm>
          <a:off x="2208213" y="2276476"/>
          <a:ext cx="19431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方程式" r:id="rId7" imgW="1384200" imgH="431640" progId="Equation.3">
                  <p:embed/>
                </p:oleObj>
              </mc:Choice>
              <mc:Fallback>
                <p:oleObj name="方程式" r:id="rId7" imgW="1384200" imgH="431640" progId="Equation.3">
                  <p:embed/>
                  <p:pic>
                    <p:nvPicPr>
                      <p:cNvPr id="5632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276476"/>
                        <a:ext cx="19431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735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661EAA1-11C5-4D23-86F0-537BEC202BB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7352" name="文字方塊 3"/>
          <p:cNvSpPr txBox="1">
            <a:spLocks noChangeArrowheads="1"/>
          </p:cNvSpPr>
          <p:nvPr/>
        </p:nvSpPr>
        <p:spPr bwMode="auto">
          <a:xfrm>
            <a:off x="1919288" y="2133600"/>
            <a:ext cx="3960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3.10  </a:t>
            </a:r>
            <a:r>
              <a:rPr lang="zh-TW" altLang="zh-TW"/>
              <a:t>三角函數傅立葉級數</a:t>
            </a:r>
            <a:endParaRPr lang="zh-TW" altLang="en-US"/>
          </a:p>
        </p:txBody>
      </p:sp>
      <p:sp>
        <p:nvSpPr>
          <p:cNvPr id="57353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46" name="Object 1"/>
          <p:cNvGraphicFramePr>
            <a:graphicFrameLocks noChangeAspect="1"/>
          </p:cNvGraphicFramePr>
          <p:nvPr/>
        </p:nvGraphicFramePr>
        <p:xfrm>
          <a:off x="2135188" y="2708276"/>
          <a:ext cx="25400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方程式" r:id="rId3" imgW="1295400" imgH="203200" progId="Equation.3">
                  <p:embed/>
                </p:oleObj>
              </mc:Choice>
              <mc:Fallback>
                <p:oleObj name="方程式" r:id="rId3" imgW="1295400" imgH="203200" progId="Equation.3">
                  <p:embed/>
                  <p:pic>
                    <p:nvPicPr>
                      <p:cNvPr id="5734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708276"/>
                        <a:ext cx="25400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4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5016500" y="2708276"/>
          <a:ext cx="7556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9" name="方程式" r:id="rId5" imgW="380835" imgH="165028" progId="Equation.3">
                  <p:embed/>
                </p:oleObj>
              </mc:Choice>
              <mc:Fallback>
                <p:oleObj name="方程式" r:id="rId5" imgW="380835" imgH="165028" progId="Equation.3">
                  <p:embed/>
                  <p:pic>
                    <p:nvPicPr>
                      <p:cNvPr id="573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708276"/>
                        <a:ext cx="7556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5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48" name="Object 5"/>
          <p:cNvGraphicFramePr>
            <a:graphicFrameLocks noChangeAspect="1"/>
          </p:cNvGraphicFramePr>
          <p:nvPr/>
        </p:nvGraphicFramePr>
        <p:xfrm>
          <a:off x="2135188" y="3213101"/>
          <a:ext cx="5410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方程式" r:id="rId7" imgW="2959100" imgH="457200" progId="Equation.3">
                  <p:embed/>
                </p:oleObj>
              </mc:Choice>
              <mc:Fallback>
                <p:oleObj name="方程式" r:id="rId7" imgW="2959100" imgH="457200" progId="Equation.3">
                  <p:embed/>
                  <p:pic>
                    <p:nvPicPr>
                      <p:cNvPr id="573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213101"/>
                        <a:ext cx="5410200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6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49" name="Object 7"/>
          <p:cNvGraphicFramePr>
            <a:graphicFrameLocks noChangeAspect="1"/>
          </p:cNvGraphicFramePr>
          <p:nvPr/>
        </p:nvGraphicFramePr>
        <p:xfrm>
          <a:off x="2135188" y="4005264"/>
          <a:ext cx="8147050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1" name="方程式" r:id="rId9" imgW="4533900" imgH="1384300" progId="Equation.3">
                  <p:embed/>
                </p:oleObj>
              </mc:Choice>
              <mc:Fallback>
                <p:oleObj name="方程式" r:id="rId9" imgW="4533900" imgH="1384300" progId="Equation.3">
                  <p:embed/>
                  <p:pic>
                    <p:nvPicPr>
                      <p:cNvPr id="5734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005264"/>
                        <a:ext cx="8147050" cy="249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837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60B3B13-D4CA-48E6-B16F-DED113FE523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8375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370" name="Object 1"/>
              <p:cNvSpPr txBox="1"/>
              <p:nvPr/>
            </p:nvSpPr>
            <p:spPr bwMode="auto">
              <a:xfrm>
                <a:off x="1992313" y="2060575"/>
                <a:ext cx="8361362" cy="3213100"/>
              </a:xfrm>
              <a:prstGeom prst="rect">
                <a:avLst/>
              </a:prstGeom>
              <a:noFill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/>
                      </m:nary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func>
                        <m:func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  <m:d>
                        <m:dPr>
                          <m:begChr m:val="|"/>
                          <m:endChr m:val="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/>
                      </m:nary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  <m:oMath xmlns:m="http://schemas.openxmlformats.org/officeDocument/2006/math"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 =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func>
                        <m:func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)−(−2)</m:t>
                      </m:r>
                      <m:func>
                        <m:func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))+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  <m:d>
                        <m:dPr>
                          <m:begChr m:val="|"/>
                          <m:endChr m:val="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  <m:oMath xmlns:m="http://schemas.openxmlformats.org/officeDocument/2006/math"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 =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func>
                        <m:func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))=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 =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8370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2313" y="2060575"/>
                <a:ext cx="8361362" cy="3213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6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2135189" y="5445126"/>
          <a:ext cx="381158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方程式" r:id="rId4" imgW="1981200" imgH="431800" progId="Equation.3">
                  <p:embed/>
                </p:oleObj>
              </mc:Choice>
              <mc:Fallback>
                <p:oleObj name="方程式" r:id="rId4" imgW="1981200" imgH="431800" progId="Equation.3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5445126"/>
                        <a:ext cx="3811587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7" name="文字方塊 7"/>
          <p:cNvSpPr txBox="1">
            <a:spLocks noChangeArrowheads="1"/>
          </p:cNvSpPr>
          <p:nvPr/>
        </p:nvSpPr>
        <p:spPr bwMode="auto">
          <a:xfrm>
            <a:off x="6527801" y="5084763"/>
            <a:ext cx="3097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前</a:t>
            </a:r>
            <a:r>
              <a:rPr lang="en-US" altLang="zh-TW" i="1"/>
              <a:t>J </a:t>
            </a:r>
            <a:r>
              <a:rPr lang="zh-TW" altLang="zh-TW"/>
              <a:t>個頻率成份相加</a:t>
            </a:r>
            <a:endParaRPr lang="zh-TW" altLang="en-US"/>
          </a:p>
        </p:txBody>
      </p:sp>
      <p:graphicFrame>
        <p:nvGraphicFramePr>
          <p:cNvPr id="58372" name="Object 5"/>
          <p:cNvGraphicFramePr>
            <a:graphicFrameLocks noChangeAspect="1"/>
          </p:cNvGraphicFramePr>
          <p:nvPr/>
        </p:nvGraphicFramePr>
        <p:xfrm>
          <a:off x="6600825" y="5516564"/>
          <a:ext cx="36845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方程式" r:id="rId6" imgW="2095500" imgH="431800" progId="Equation.3">
                  <p:embed/>
                </p:oleObj>
              </mc:Choice>
              <mc:Fallback>
                <p:oleObj name="方程式" r:id="rId6" imgW="2095500" imgH="431800" progId="Equation.3">
                  <p:embed/>
                  <p:pic>
                    <p:nvPicPr>
                      <p:cNvPr id="5837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5516564"/>
                        <a:ext cx="3684588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46B280E-547C-44C5-9F10-92452FF73F1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1524001" y="25955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5" name="Rectangle 13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6" name="Rectangle 15"/>
          <p:cNvSpPr>
            <a:spLocks noChangeArrowheads="1"/>
          </p:cNvSpPr>
          <p:nvPr/>
        </p:nvSpPr>
        <p:spPr bwMode="auto">
          <a:xfrm>
            <a:off x="1524001" y="25955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7" name="Rectangle 17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8" name="Rectangle 1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9" name="Rectangle 21"/>
          <p:cNvSpPr>
            <a:spLocks noChangeArrowheads="1"/>
          </p:cNvSpPr>
          <p:nvPr/>
        </p:nvSpPr>
        <p:spPr bwMode="auto">
          <a:xfrm>
            <a:off x="1524001" y="25955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0" name="Rectangle 23"/>
          <p:cNvSpPr>
            <a:spLocks noChangeArrowheads="1"/>
          </p:cNvSpPr>
          <p:nvPr/>
        </p:nvSpPr>
        <p:spPr bwMode="auto">
          <a:xfrm>
            <a:off x="1524001" y="25955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1" name="Rectangle 2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2" name="Rectangle 27"/>
          <p:cNvSpPr>
            <a:spLocks noChangeArrowheads="1"/>
          </p:cNvSpPr>
          <p:nvPr/>
        </p:nvSpPr>
        <p:spPr bwMode="auto">
          <a:xfrm>
            <a:off x="1524001" y="2252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3" name="Rectangle 29"/>
          <p:cNvSpPr>
            <a:spLocks noChangeArrowheads="1"/>
          </p:cNvSpPr>
          <p:nvPr/>
        </p:nvSpPr>
        <p:spPr bwMode="auto">
          <a:xfrm>
            <a:off x="1524001" y="25145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4" name="Rectangle 31"/>
          <p:cNvSpPr>
            <a:spLocks noChangeArrowheads="1"/>
          </p:cNvSpPr>
          <p:nvPr/>
        </p:nvSpPr>
        <p:spPr bwMode="auto">
          <a:xfrm>
            <a:off x="1524001" y="25145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5" name="Rectangle 33"/>
          <p:cNvSpPr>
            <a:spLocks noChangeArrowheads="1"/>
          </p:cNvSpPr>
          <p:nvPr/>
        </p:nvSpPr>
        <p:spPr bwMode="auto">
          <a:xfrm>
            <a:off x="1524001" y="25145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6" name="Rectangle 35"/>
          <p:cNvSpPr>
            <a:spLocks noChangeArrowheads="1"/>
          </p:cNvSpPr>
          <p:nvPr/>
        </p:nvSpPr>
        <p:spPr bwMode="auto">
          <a:xfrm>
            <a:off x="1524001" y="25145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1524001" y="31241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8" name="Rectangle 39"/>
          <p:cNvSpPr>
            <a:spLocks noChangeArrowheads="1"/>
          </p:cNvSpPr>
          <p:nvPr/>
        </p:nvSpPr>
        <p:spPr bwMode="auto">
          <a:xfrm>
            <a:off x="1524001" y="31241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9" name="Rectangle 44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8" name="Object 43"/>
          <p:cNvGraphicFramePr>
            <a:graphicFrameLocks noChangeAspect="1"/>
          </p:cNvGraphicFramePr>
          <p:nvPr/>
        </p:nvGraphicFramePr>
        <p:xfrm>
          <a:off x="2208213" y="4005263"/>
          <a:ext cx="3244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方程式" r:id="rId3" imgW="1574800" imgH="330200" progId="Equation.3">
                  <p:embed/>
                </p:oleObj>
              </mc:Choice>
              <mc:Fallback>
                <p:oleObj name="方程式" r:id="rId3" imgW="1574800" imgH="330200" progId="Equation.3">
                  <p:embed/>
                  <p:pic>
                    <p:nvPicPr>
                      <p:cNvPr id="4098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4005263"/>
                        <a:ext cx="32448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4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9" name="Object 46"/>
          <p:cNvGraphicFramePr>
            <a:graphicFrameLocks noChangeAspect="1"/>
          </p:cNvGraphicFramePr>
          <p:nvPr/>
        </p:nvGraphicFramePr>
        <p:xfrm>
          <a:off x="2279651" y="5229225"/>
          <a:ext cx="13684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方程式" r:id="rId5" imgW="647700" imgH="228600" progId="Equation.3">
                  <p:embed/>
                </p:oleObj>
              </mc:Choice>
              <mc:Fallback>
                <p:oleObj name="方程式" r:id="rId5" imgW="647700" imgH="228600" progId="Equation.3">
                  <p:embed/>
                  <p:pic>
                    <p:nvPicPr>
                      <p:cNvPr id="4099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5229225"/>
                        <a:ext cx="13684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5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00" name="Object 49"/>
          <p:cNvGraphicFramePr>
            <a:graphicFrameLocks noChangeAspect="1"/>
          </p:cNvGraphicFramePr>
          <p:nvPr/>
        </p:nvGraphicFramePr>
        <p:xfrm>
          <a:off x="6600826" y="2636839"/>
          <a:ext cx="3281363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7" imgW="1612800" imgH="927000" progId="Equation.3">
                  <p:embed/>
                </p:oleObj>
              </mc:Choice>
              <mc:Fallback>
                <p:oleObj name="Equation" r:id="rId7" imgW="1612800" imgH="927000" progId="Equation.3">
                  <p:embed/>
                  <p:pic>
                    <p:nvPicPr>
                      <p:cNvPr id="410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2636839"/>
                        <a:ext cx="3281363" cy="190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53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23" name="Rectangle 5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24" name="Rectangle 60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25" name="文字方塊 36"/>
          <p:cNvSpPr txBox="1">
            <a:spLocks noChangeArrowheads="1"/>
          </p:cNvSpPr>
          <p:nvPr/>
        </p:nvSpPr>
        <p:spPr bwMode="auto">
          <a:xfrm>
            <a:off x="2208214" y="4797425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假設</a:t>
            </a:r>
            <a:r>
              <a:rPr lang="zh-TW" altLang="zh-TW"/>
              <a:t>輸入</a:t>
            </a:r>
            <a:r>
              <a:rPr lang="zh-TW" altLang="en-US"/>
              <a:t>為</a:t>
            </a:r>
          </a:p>
        </p:txBody>
      </p:sp>
      <p:sp>
        <p:nvSpPr>
          <p:cNvPr id="4126" name="文字方塊 37"/>
          <p:cNvSpPr txBox="1">
            <a:spLocks noChangeArrowheads="1"/>
          </p:cNvSpPr>
          <p:nvPr/>
        </p:nvSpPr>
        <p:spPr bwMode="auto">
          <a:xfrm>
            <a:off x="6383339" y="2133600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輸出</a:t>
            </a:r>
            <a:r>
              <a:rPr lang="zh-TW" altLang="en-US"/>
              <a:t>就是</a:t>
            </a:r>
          </a:p>
        </p:txBody>
      </p:sp>
      <p:sp>
        <p:nvSpPr>
          <p:cNvPr id="4127" name="文字方塊 37"/>
          <p:cNvSpPr txBox="1">
            <a:spLocks noChangeArrowheads="1"/>
          </p:cNvSpPr>
          <p:nvPr/>
        </p:nvSpPr>
        <p:spPr bwMode="auto">
          <a:xfrm>
            <a:off x="2063751" y="2133600"/>
            <a:ext cx="39608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以</a:t>
            </a:r>
            <a:r>
              <a:rPr lang="zh-TW" altLang="zh-TW"/>
              <a:t>複數弦波訊號</a:t>
            </a:r>
            <a:r>
              <a:rPr lang="zh-TW" altLang="en-US"/>
              <a:t>作為連續</a:t>
            </a:r>
            <a:r>
              <a:rPr lang="zh-TW" altLang="zh-TW"/>
              <a:t>時間</a:t>
            </a:r>
            <a:r>
              <a:rPr lang="en-US" altLang="zh-TW"/>
              <a:t>LTI</a:t>
            </a:r>
            <a:r>
              <a:rPr lang="zh-TW" altLang="zh-TW"/>
              <a:t>系統</a:t>
            </a:r>
            <a:r>
              <a:rPr lang="zh-TW" altLang="en-US"/>
              <a:t>的輸入</a:t>
            </a:r>
            <a:r>
              <a:rPr lang="zh-TW" altLang="zh-TW"/>
              <a:t>，</a:t>
            </a:r>
            <a:r>
              <a:rPr lang="zh-TW" altLang="en-US"/>
              <a:t>觀察其輸出，推導出連續</a:t>
            </a:r>
            <a:r>
              <a:rPr lang="zh-TW" altLang="zh-TW"/>
              <a:t>時間</a:t>
            </a:r>
            <a:r>
              <a:rPr lang="en-US" altLang="zh-TW"/>
              <a:t>LTI</a:t>
            </a:r>
            <a:r>
              <a:rPr lang="zh-TW" altLang="zh-TW"/>
              <a:t>系統</a:t>
            </a:r>
            <a:r>
              <a:rPr lang="zh-TW" altLang="en-US"/>
              <a:t>的頻率響應。</a:t>
            </a:r>
          </a:p>
          <a:p>
            <a:pPr eaLnBrk="1" hangingPunct="1"/>
            <a:endParaRPr lang="zh-TW" altLang="en-US"/>
          </a:p>
        </p:txBody>
      </p:sp>
      <p:sp>
        <p:nvSpPr>
          <p:cNvPr id="4128" name="文字方塊 38"/>
          <p:cNvSpPr txBox="1">
            <a:spLocks noChangeArrowheads="1"/>
          </p:cNvSpPr>
          <p:nvPr/>
        </p:nvSpPr>
        <p:spPr bwMode="auto">
          <a:xfrm>
            <a:off x="2063751" y="3284539"/>
            <a:ext cx="3960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令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/>
              <a:t>為連續</a:t>
            </a:r>
            <a:r>
              <a:rPr lang="zh-TW" altLang="zh-TW"/>
              <a:t>時間</a:t>
            </a:r>
            <a:r>
              <a:rPr lang="en-US" altLang="zh-TW"/>
              <a:t>LTI</a:t>
            </a:r>
            <a:r>
              <a:rPr lang="zh-TW" altLang="zh-TW"/>
              <a:t>系統</a:t>
            </a:r>
            <a:r>
              <a:rPr lang="zh-TW" altLang="en-US"/>
              <a:t>的脈衝響應，其輸入輸出如下，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23EF6117-5C8E-484A-8EBB-9D6DEFAF0170}"/>
                  </a:ext>
                </a:extLst>
              </p:cNvPr>
              <p:cNvSpPr txBox="1"/>
              <p:nvPr/>
            </p:nvSpPr>
            <p:spPr bwMode="auto">
              <a:xfrm>
                <a:off x="2029635" y="307910"/>
                <a:ext cx="8361362" cy="6242180"/>
              </a:xfrm>
              <a:prstGeom prst="rect">
                <a:avLst/>
              </a:prstGeom>
              <a:noFill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nary>
                      <m:naryPr>
                        <m:ctrlPr>
                          <a:rPr lang="zh-TW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func>
                          <m:func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TW" alt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f>
                          <m:f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=?</a:t>
                </a:r>
              </a:p>
              <a:p>
                <a:pPr/>
                <a:endParaRPr lang="en-US" altLang="zh-TW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func>
                      <m:func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zh-TW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func>
                      <m:func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r>
                  <a:rPr lang="en-US" altLang="zh-TW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zh-TW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TW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m:rPr>
                            <m:sty m:val="p"/>
                          </m:rPr>
                          <a:rPr lang="zh-TW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</a:rPr>
                  <a:t>)</a:t>
                </a:r>
              </a:p>
              <a:p>
                <a:pPr/>
                <a:endParaRPr lang="en-US" altLang="zh-TW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func>
                      <m:func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TW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zh-TW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-</a:t>
                </a:r>
                <a:r>
                  <a:rPr lang="zh-TW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func>
                      <m:func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func>
                      <m:func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TW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</a:t>
                </a:r>
                <a:r>
                  <a:rPr lang="zh-TW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zh-TW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-</a:t>
                </a:r>
                <a:r>
                  <a:rPr lang="zh-TW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func>
                      <m:func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altLang="zh-TW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func>
                          <m:func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TW" alt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f>
                          <m:f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zh-TW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zh-TW" altLang="en-US" dirty="0">
                            <a:solidFill>
                              <a:srgbClr val="000000"/>
                            </a:solidFill>
                          </a:rPr>
                          <m:t> </m:t>
                        </m:r>
                        <m:func>
                          <m:func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f>
                          <m:f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func>
                      <m:func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f>
                      <m:f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|"/>
                        <m:endChr m:val=""/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eqArr>
                      </m:e>
                    </m:d>
                  </m:oMath>
                </a14:m>
                <a:endParaRPr lang="en-US" altLang="zh-TW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23EF6117-5C8E-484A-8EBB-9D6DEFAF0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9635" y="307910"/>
                <a:ext cx="8361362" cy="6242180"/>
              </a:xfrm>
              <a:prstGeom prst="rect">
                <a:avLst/>
              </a:prstGeom>
              <a:blipFill>
                <a:blip r:embed="rId2"/>
                <a:stretch>
                  <a:fillRect l="-4956" t="-7820"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275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939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A17413B-9CE9-43F4-A046-C4E400407F1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59398" name="Picture 2" descr="Fig_3-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060576"/>
            <a:ext cx="363537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3" descr="Fig_3-8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916114"/>
            <a:ext cx="3535362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4" descr="Fig_3-8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860801"/>
            <a:ext cx="361156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5" descr="Fig_3-8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508501"/>
            <a:ext cx="36576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文字方塊 7"/>
          <p:cNvSpPr txBox="1">
            <a:spLocks noChangeArrowheads="1"/>
          </p:cNvSpPr>
          <p:nvPr/>
        </p:nvSpPr>
        <p:spPr bwMode="auto">
          <a:xfrm>
            <a:off x="6383338" y="4076700"/>
            <a:ext cx="3097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前</a:t>
            </a:r>
            <a:r>
              <a:rPr lang="en-US" altLang="zh-TW"/>
              <a:t>4</a:t>
            </a:r>
            <a:r>
              <a:rPr lang="en-US" altLang="zh-TW" i="1"/>
              <a:t> </a:t>
            </a:r>
            <a:r>
              <a:rPr lang="zh-TW" altLang="zh-TW"/>
              <a:t>個頻率成份相加</a:t>
            </a:r>
            <a:endParaRPr lang="zh-TW" altLang="en-US"/>
          </a:p>
        </p:txBody>
      </p:sp>
      <p:sp>
        <p:nvSpPr>
          <p:cNvPr id="59403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4" name="Object 6"/>
          <p:cNvGraphicFramePr>
            <a:graphicFrameLocks noChangeAspect="1"/>
          </p:cNvGraphicFramePr>
          <p:nvPr/>
        </p:nvGraphicFramePr>
        <p:xfrm>
          <a:off x="1847850" y="1989138"/>
          <a:ext cx="19431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方程式" r:id="rId7" imgW="1295400" imgH="203200" progId="Equation.3">
                  <p:embed/>
                </p:oleObj>
              </mc:Choice>
              <mc:Fallback>
                <p:oleObj name="方程式" r:id="rId7" imgW="1295400" imgH="203200" progId="Equation.3">
                  <p:embed/>
                  <p:pic>
                    <p:nvPicPr>
                      <p:cNvPr id="593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989138"/>
                        <a:ext cx="194310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4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5" name="Object 8"/>
          <p:cNvGraphicFramePr>
            <a:graphicFrameLocks noChangeAspect="1"/>
          </p:cNvGraphicFramePr>
          <p:nvPr/>
        </p:nvGraphicFramePr>
        <p:xfrm>
          <a:off x="8328025" y="1844675"/>
          <a:ext cx="19256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方程式" r:id="rId9" imgW="1193760" imgH="393480" progId="Equation.3">
                  <p:embed/>
                </p:oleObj>
              </mc:Choice>
              <mc:Fallback>
                <p:oleObj name="方程式" r:id="rId9" imgW="1193760" imgH="393480" progId="Equation.3">
                  <p:embed/>
                  <p:pic>
                    <p:nvPicPr>
                      <p:cNvPr id="5939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025" y="1844675"/>
                        <a:ext cx="192563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5" name="文字方塊 12"/>
          <p:cNvSpPr txBox="1">
            <a:spLocks noChangeArrowheads="1"/>
          </p:cNvSpPr>
          <p:nvPr/>
        </p:nvSpPr>
        <p:spPr bwMode="auto">
          <a:xfrm>
            <a:off x="1919289" y="4076700"/>
            <a:ext cx="237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前</a:t>
            </a:r>
            <a:r>
              <a:rPr lang="en-US" altLang="zh-TW"/>
              <a:t>4</a:t>
            </a:r>
            <a:r>
              <a:rPr lang="en-US" altLang="zh-TW" i="1"/>
              <a:t> </a:t>
            </a:r>
            <a:r>
              <a:rPr lang="zh-TW" altLang="zh-TW"/>
              <a:t>個頻率成份</a:t>
            </a:r>
            <a:endParaRPr lang="zh-TW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04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07AC8B3-CF05-409F-99D3-D84A1D86706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04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3.5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基本連續時間訊號的傅立葉級數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0424" name="Text Box 3"/>
          <p:cNvSpPr txBox="1">
            <a:spLocks noChangeArrowheads="1"/>
          </p:cNvSpPr>
          <p:nvPr/>
        </p:nvSpPr>
        <p:spPr bwMode="auto">
          <a:xfrm>
            <a:off x="1919289" y="2133601"/>
            <a:ext cx="3889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(1)</a:t>
            </a:r>
            <a:r>
              <a:rPr lang="zh-TW" altLang="en-US" b="1"/>
              <a:t>週期性方波訊號</a:t>
            </a:r>
            <a:r>
              <a:rPr lang="en-US" altLang="zh-TW" b="1"/>
              <a:t>(Periodic square wave)</a:t>
            </a:r>
          </a:p>
        </p:txBody>
      </p:sp>
      <p:sp>
        <p:nvSpPr>
          <p:cNvPr id="60425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18" name="Object 5"/>
          <p:cNvGraphicFramePr>
            <a:graphicFrameLocks noChangeAspect="1"/>
          </p:cNvGraphicFramePr>
          <p:nvPr/>
        </p:nvGraphicFramePr>
        <p:xfrm>
          <a:off x="2024064" y="3000375"/>
          <a:ext cx="30956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方程式" r:id="rId3" imgW="1612900" imgH="482600" progId="Equation.3">
                  <p:embed/>
                </p:oleObj>
              </mc:Choice>
              <mc:Fallback>
                <p:oleObj name="方程式" r:id="rId3" imgW="1612900" imgH="482600" progId="Equation.3">
                  <p:embed/>
                  <p:pic>
                    <p:nvPicPr>
                      <p:cNvPr id="604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000375"/>
                        <a:ext cx="3095625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6" name="Rectangle 7"/>
          <p:cNvSpPr>
            <a:spLocks noChangeArrowheads="1"/>
          </p:cNvSpPr>
          <p:nvPr/>
        </p:nvSpPr>
        <p:spPr bwMode="auto">
          <a:xfrm>
            <a:off x="1524001" y="25955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19" name="Object 8"/>
          <p:cNvGraphicFramePr>
            <a:graphicFrameLocks noChangeAspect="1"/>
          </p:cNvGraphicFramePr>
          <p:nvPr/>
        </p:nvGraphicFramePr>
        <p:xfrm>
          <a:off x="6096000" y="1989139"/>
          <a:ext cx="4292600" cy="284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方程式" r:id="rId5" imgW="2336760" imgH="1549080" progId="Equation.3">
                  <p:embed/>
                </p:oleObj>
              </mc:Choice>
              <mc:Fallback>
                <p:oleObj name="方程式" r:id="rId5" imgW="2336760" imgH="1549080" progId="Equation.3">
                  <p:embed/>
                  <p:pic>
                    <p:nvPicPr>
                      <p:cNvPr id="6041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89139"/>
                        <a:ext cx="4292600" cy="284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7" name="Rectangle 9"/>
          <p:cNvSpPr>
            <a:spLocks noChangeArrowheads="1"/>
          </p:cNvSpPr>
          <p:nvPr/>
        </p:nvSpPr>
        <p:spPr bwMode="auto">
          <a:xfrm>
            <a:off x="1524001" y="30130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20" name="Object 10"/>
          <p:cNvGraphicFramePr>
            <a:graphicFrameLocks noChangeAspect="1"/>
          </p:cNvGraphicFramePr>
          <p:nvPr/>
        </p:nvGraphicFramePr>
        <p:xfrm>
          <a:off x="2424113" y="5373689"/>
          <a:ext cx="719931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方程式" r:id="rId7" imgW="3683000" imgH="482600" progId="Equation.3">
                  <p:embed/>
                </p:oleObj>
              </mc:Choice>
              <mc:Fallback>
                <p:oleObj name="方程式" r:id="rId7" imgW="3683000" imgH="482600" progId="Equation.3">
                  <p:embed/>
                  <p:pic>
                    <p:nvPicPr>
                      <p:cNvPr id="6042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5373689"/>
                        <a:ext cx="7199312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44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CB87DA1-3DD6-492E-AB5D-554AE7DAB02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448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2" name="Object 1"/>
          <p:cNvGraphicFramePr>
            <a:graphicFrameLocks noChangeAspect="1"/>
          </p:cNvGraphicFramePr>
          <p:nvPr/>
        </p:nvGraphicFramePr>
        <p:xfrm>
          <a:off x="2279650" y="2636838"/>
          <a:ext cx="2135188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方程式" r:id="rId3" imgW="1016000" imgH="393700" progId="Equation.3">
                  <p:embed/>
                </p:oleObj>
              </mc:Choice>
              <mc:Fallback>
                <p:oleObj name="方程式" r:id="rId3" imgW="1016000" imgH="393700" progId="Equation.3">
                  <p:embed/>
                  <p:pic>
                    <p:nvPicPr>
                      <p:cNvPr id="6144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636838"/>
                        <a:ext cx="2135188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9" name="文字方塊 5"/>
          <p:cNvSpPr txBox="1">
            <a:spLocks noChangeArrowheads="1"/>
          </p:cNvSpPr>
          <p:nvPr/>
        </p:nvSpPr>
        <p:spPr bwMode="auto">
          <a:xfrm>
            <a:off x="1992313" y="213360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/>
              <a:t>sinc</a:t>
            </a:r>
            <a:r>
              <a:rPr lang="zh-TW" altLang="zh-TW" b="1"/>
              <a:t>函數</a:t>
            </a:r>
            <a:endParaRPr lang="zh-TW" altLang="en-US" b="1"/>
          </a:p>
        </p:txBody>
      </p:sp>
      <p:sp>
        <p:nvSpPr>
          <p:cNvPr id="61450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2225675" y="3643313"/>
          <a:ext cx="262890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Equation" r:id="rId5" imgW="1307880" imgH="1244520" progId="Equation.3">
                  <p:embed/>
                </p:oleObj>
              </mc:Choice>
              <mc:Fallback>
                <p:oleObj name="Equation" r:id="rId5" imgW="1307880" imgH="1244520" progId="Equation.3">
                  <p:embed/>
                  <p:pic>
                    <p:nvPicPr>
                      <p:cNvPr id="61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3643313"/>
                        <a:ext cx="2628900" cy="252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1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4" name="Object 5"/>
          <p:cNvGraphicFramePr>
            <a:graphicFrameLocks noChangeAspect="1"/>
          </p:cNvGraphicFramePr>
          <p:nvPr/>
        </p:nvGraphicFramePr>
        <p:xfrm>
          <a:off x="6672263" y="2708275"/>
          <a:ext cx="23622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6" name="方程式" r:id="rId7" imgW="1079032" imgH="393529" progId="Equation.3">
                  <p:embed/>
                </p:oleObj>
              </mc:Choice>
              <mc:Fallback>
                <p:oleObj name="方程式" r:id="rId7" imgW="1079032" imgH="393529" progId="Equation.3">
                  <p:embed/>
                  <p:pic>
                    <p:nvPicPr>
                      <p:cNvPr id="6144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2708275"/>
                        <a:ext cx="236220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2" name="文字方塊 10"/>
          <p:cNvSpPr txBox="1">
            <a:spLocks noChangeArrowheads="1"/>
          </p:cNvSpPr>
          <p:nvPr/>
        </p:nvSpPr>
        <p:spPr bwMode="auto">
          <a:xfrm>
            <a:off x="6383338" y="2133600"/>
            <a:ext cx="230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正規化的</a:t>
            </a:r>
            <a:r>
              <a:rPr lang="en-US" altLang="zh-TW" b="1"/>
              <a:t>sinc</a:t>
            </a:r>
            <a:r>
              <a:rPr lang="zh-TW" altLang="zh-TW" b="1"/>
              <a:t>函數</a:t>
            </a:r>
            <a:endParaRPr lang="zh-TW" altLang="en-US" b="1"/>
          </a:p>
        </p:txBody>
      </p:sp>
      <p:sp>
        <p:nvSpPr>
          <p:cNvPr id="61453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5" name="Object 7"/>
          <p:cNvGraphicFramePr>
            <a:graphicFrameLocks noChangeAspect="1"/>
          </p:cNvGraphicFramePr>
          <p:nvPr/>
        </p:nvGraphicFramePr>
        <p:xfrm>
          <a:off x="6527801" y="3716338"/>
          <a:ext cx="3344863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7" name="方程式" r:id="rId9" imgW="1638000" imgH="1244520" progId="Equation.3">
                  <p:embed/>
                </p:oleObj>
              </mc:Choice>
              <mc:Fallback>
                <p:oleObj name="方程式" r:id="rId9" imgW="1638000" imgH="1244520" progId="Equation.3">
                  <p:embed/>
                  <p:pic>
                    <p:nvPicPr>
                      <p:cNvPr id="6144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3716338"/>
                        <a:ext cx="3344863" cy="252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24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D58654E-D019-45A3-8515-BB44750DE96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2475" name="Rectangle 2"/>
          <p:cNvSpPr>
            <a:spLocks noChangeArrowheads="1"/>
          </p:cNvSpPr>
          <p:nvPr/>
        </p:nvSpPr>
        <p:spPr bwMode="auto">
          <a:xfrm>
            <a:off x="1524001" y="2986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76" name="Rectangle 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77" name="文字方塊 9"/>
          <p:cNvSpPr txBox="1">
            <a:spLocks noChangeArrowheads="1"/>
          </p:cNvSpPr>
          <p:nvPr/>
        </p:nvSpPr>
        <p:spPr bwMode="auto">
          <a:xfrm>
            <a:off x="1881189" y="2000251"/>
            <a:ext cx="4935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3.11  </a:t>
            </a:r>
            <a:r>
              <a:rPr lang="zh-TW" altLang="en-US"/>
              <a:t>週期性方波的傅立葉級數逼近</a:t>
            </a:r>
          </a:p>
        </p:txBody>
      </p:sp>
      <p:sp>
        <p:nvSpPr>
          <p:cNvPr id="62478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6" name="Object 8"/>
          <p:cNvGraphicFramePr>
            <a:graphicFrameLocks noChangeAspect="1"/>
          </p:cNvGraphicFramePr>
          <p:nvPr/>
        </p:nvGraphicFramePr>
        <p:xfrm>
          <a:off x="2095500" y="2500314"/>
          <a:ext cx="2509838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7" name="Equation" r:id="rId3" imgW="1473200" imgH="711200" progId="Equation.3">
                  <p:embed/>
                </p:oleObj>
              </mc:Choice>
              <mc:Fallback>
                <p:oleObj name="Equation" r:id="rId3" imgW="1473200" imgH="711200" progId="Equation.3">
                  <p:embed/>
                  <p:pic>
                    <p:nvPicPr>
                      <p:cNvPr id="6246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500314"/>
                        <a:ext cx="2509838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9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7" name="Object 10"/>
          <p:cNvGraphicFramePr>
            <a:graphicFrameLocks noChangeAspect="1"/>
          </p:cNvGraphicFramePr>
          <p:nvPr/>
        </p:nvGraphicFramePr>
        <p:xfrm>
          <a:off x="4881563" y="3459164"/>
          <a:ext cx="7683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8" name="Equation" r:id="rId5" imgW="380835" imgH="165028" progId="Equation.3">
                  <p:embed/>
                </p:oleObj>
              </mc:Choice>
              <mc:Fallback>
                <p:oleObj name="Equation" r:id="rId5" imgW="380835" imgH="165028" progId="Equation.3">
                  <p:embed/>
                  <p:pic>
                    <p:nvPicPr>
                      <p:cNvPr id="6246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3459164"/>
                        <a:ext cx="76835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0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8" name="Object 12"/>
          <p:cNvGraphicFramePr>
            <a:graphicFrameLocks noChangeAspect="1"/>
          </p:cNvGraphicFramePr>
          <p:nvPr/>
        </p:nvGraphicFramePr>
        <p:xfrm>
          <a:off x="2024063" y="3857625"/>
          <a:ext cx="4214812" cy="256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9" name="Equation" r:id="rId7" imgW="2336760" imgH="1422360" progId="Equation.3">
                  <p:embed/>
                </p:oleObj>
              </mc:Choice>
              <mc:Fallback>
                <p:oleObj name="Equation" r:id="rId7" imgW="2336760" imgH="1422360" progId="Equation.3">
                  <p:embed/>
                  <p:pic>
                    <p:nvPicPr>
                      <p:cNvPr id="624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3857625"/>
                        <a:ext cx="4214812" cy="2560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1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9" name="Object 14"/>
          <p:cNvGraphicFramePr>
            <a:graphicFrameLocks noChangeAspect="1"/>
          </p:cNvGraphicFramePr>
          <p:nvPr/>
        </p:nvGraphicFramePr>
        <p:xfrm>
          <a:off x="6667500" y="2571750"/>
          <a:ext cx="34290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0" name="Equation" r:id="rId9" imgW="1727200" imgH="457200" progId="Equation.3">
                  <p:embed/>
                </p:oleObj>
              </mc:Choice>
              <mc:Fallback>
                <p:oleObj name="Equation" r:id="rId9" imgW="1727200" imgH="457200" progId="Equation.3">
                  <p:embed/>
                  <p:pic>
                    <p:nvPicPr>
                      <p:cNvPr id="6246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2571750"/>
                        <a:ext cx="3429000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2" name="文字方塊 19"/>
          <p:cNvSpPr txBox="1">
            <a:spLocks noChangeArrowheads="1"/>
          </p:cNvSpPr>
          <p:nvPr/>
        </p:nvSpPr>
        <p:spPr bwMode="auto">
          <a:xfrm>
            <a:off x="6738939" y="3643313"/>
            <a:ext cx="357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只用有限個級數來表示</a:t>
            </a:r>
          </a:p>
        </p:txBody>
      </p:sp>
      <p:sp>
        <p:nvSpPr>
          <p:cNvPr id="62483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70" name="Object 16"/>
          <p:cNvGraphicFramePr>
            <a:graphicFrameLocks noChangeAspect="1"/>
          </p:cNvGraphicFramePr>
          <p:nvPr/>
        </p:nvGraphicFramePr>
        <p:xfrm>
          <a:off x="6596063" y="4143375"/>
          <a:ext cx="35734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1" name="Equation" r:id="rId11" imgW="2108160" imgH="1117440" progId="Equation.3">
                  <p:embed/>
                </p:oleObj>
              </mc:Choice>
              <mc:Fallback>
                <p:oleObj name="Equation" r:id="rId11" imgW="2108160" imgH="1117440" progId="Equation.3">
                  <p:embed/>
                  <p:pic>
                    <p:nvPicPr>
                      <p:cNvPr id="6247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4143375"/>
                        <a:ext cx="3573462" cy="188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18"/>
          <p:cNvGraphicFramePr>
            <a:graphicFrameLocks noChangeAspect="1"/>
          </p:cNvGraphicFramePr>
          <p:nvPr/>
        </p:nvGraphicFramePr>
        <p:xfrm>
          <a:off x="6632575" y="6143625"/>
          <a:ext cx="9223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2" name="Equation" r:id="rId13" imgW="469800" imgH="177480" progId="Equation.3">
                  <p:embed/>
                </p:oleObj>
              </mc:Choice>
              <mc:Fallback>
                <p:oleObj name="Equation" r:id="rId13" imgW="469800" imgH="177480" progId="Equation.3">
                  <p:embed/>
                  <p:pic>
                    <p:nvPicPr>
                      <p:cNvPr id="6247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575" y="6143625"/>
                        <a:ext cx="92233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72" name="Object 19"/>
          <p:cNvGraphicFramePr>
            <a:graphicFrameLocks noChangeAspect="1"/>
          </p:cNvGraphicFramePr>
          <p:nvPr/>
        </p:nvGraphicFramePr>
        <p:xfrm>
          <a:off x="8024814" y="6072189"/>
          <a:ext cx="17684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3" name="Equation" r:id="rId15" imgW="799920" imgH="228600" progId="Equation.3">
                  <p:embed/>
                </p:oleObj>
              </mc:Choice>
              <mc:Fallback>
                <p:oleObj name="Equation" r:id="rId15" imgW="799920" imgH="228600" progId="Equation.3">
                  <p:embed/>
                  <p:pic>
                    <p:nvPicPr>
                      <p:cNvPr id="6247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14" y="6072189"/>
                        <a:ext cx="1768475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349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15527A5-7219-4032-9E0B-1B3F8B17085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63496" name="Picture 2" descr="Fig_3-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143125"/>
            <a:ext cx="3657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0" name="Object 3"/>
          <p:cNvGraphicFramePr>
            <a:graphicFrameLocks noChangeAspect="1"/>
          </p:cNvGraphicFramePr>
          <p:nvPr/>
        </p:nvGraphicFramePr>
        <p:xfrm>
          <a:off x="2024064" y="2071689"/>
          <a:ext cx="6175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Equation" r:id="rId4" imgW="279360" imgH="203040" progId="Equation.3">
                  <p:embed/>
                </p:oleObj>
              </mc:Choice>
              <mc:Fallback>
                <p:oleObj name="Equation" r:id="rId4" imgW="279360" imgH="203040" progId="Equation.3">
                  <p:embed/>
                  <p:pic>
                    <p:nvPicPr>
                      <p:cNvPr id="6349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2071689"/>
                        <a:ext cx="617537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7" name="Picture 4" descr="Fig_3-6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500563"/>
            <a:ext cx="3657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1" name="Object 5"/>
          <p:cNvGraphicFramePr>
            <a:graphicFrameLocks noChangeAspect="1"/>
          </p:cNvGraphicFramePr>
          <p:nvPr/>
        </p:nvGraphicFramePr>
        <p:xfrm>
          <a:off x="1952625" y="4214814"/>
          <a:ext cx="18240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3" name="Equation" r:id="rId7" imgW="825480" imgH="228600" progId="Equation.3">
                  <p:embed/>
                </p:oleObj>
              </mc:Choice>
              <mc:Fallback>
                <p:oleObj name="Equation" r:id="rId7" imgW="825480" imgH="228600" progId="Equation.3">
                  <p:embed/>
                  <p:pic>
                    <p:nvPicPr>
                      <p:cNvPr id="634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4214814"/>
                        <a:ext cx="1824038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8" name="Picture 6" descr="Fig_3-6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143125"/>
            <a:ext cx="3657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2" name="Object 7"/>
          <p:cNvGraphicFramePr>
            <a:graphicFrameLocks noChangeAspect="1"/>
          </p:cNvGraphicFramePr>
          <p:nvPr/>
        </p:nvGraphicFramePr>
        <p:xfrm>
          <a:off x="6081713" y="1928814"/>
          <a:ext cx="185261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4" name="Equation" r:id="rId10" imgW="838080" imgH="228600" progId="Equation.3">
                  <p:embed/>
                </p:oleObj>
              </mc:Choice>
              <mc:Fallback>
                <p:oleObj name="Equation" r:id="rId10" imgW="838080" imgH="228600" progId="Equation.3">
                  <p:embed/>
                  <p:pic>
                    <p:nvPicPr>
                      <p:cNvPr id="6349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1928814"/>
                        <a:ext cx="1852612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9" name="Picture 8" descr="Fig_3-6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500564"/>
            <a:ext cx="36576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3" name="Object 9"/>
          <p:cNvGraphicFramePr>
            <a:graphicFrameLocks noChangeAspect="1"/>
          </p:cNvGraphicFramePr>
          <p:nvPr/>
        </p:nvGraphicFramePr>
        <p:xfrm>
          <a:off x="6083300" y="4214814"/>
          <a:ext cx="18796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Equation" r:id="rId13" imgW="850680" imgH="228600" progId="Equation.3">
                  <p:embed/>
                </p:oleObj>
              </mc:Choice>
              <mc:Fallback>
                <p:oleObj name="Equation" r:id="rId13" imgW="850680" imgH="228600" progId="Equation.3">
                  <p:embed/>
                  <p:pic>
                    <p:nvPicPr>
                      <p:cNvPr id="634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4214814"/>
                        <a:ext cx="1879600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451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859F2FC-78C6-4F7A-BF72-5C584314B2C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64518" name="Picture 2" descr="Fig_3-6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492376"/>
            <a:ext cx="36576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14" name="Object 3"/>
          <p:cNvGraphicFramePr>
            <a:graphicFrameLocks noChangeAspect="1"/>
          </p:cNvGraphicFramePr>
          <p:nvPr/>
        </p:nvGraphicFramePr>
        <p:xfrm>
          <a:off x="1992314" y="2133600"/>
          <a:ext cx="202088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Equation" r:id="rId4" imgW="914400" imgH="228600" progId="Equation.3">
                  <p:embed/>
                </p:oleObj>
              </mc:Choice>
              <mc:Fallback>
                <p:oleObj name="Equation" r:id="rId4" imgW="914400" imgH="228600" progId="Equation.3">
                  <p:embed/>
                  <p:pic>
                    <p:nvPicPr>
                      <p:cNvPr id="645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133600"/>
                        <a:ext cx="2020887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文字方塊 5"/>
          <p:cNvSpPr txBox="1">
            <a:spLocks noChangeArrowheads="1"/>
          </p:cNvSpPr>
          <p:nvPr/>
        </p:nvSpPr>
        <p:spPr bwMode="auto">
          <a:xfrm>
            <a:off x="1992314" y="5445126"/>
            <a:ext cx="7786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在波形上下變動的不連續點上，永遠不會逼近</a:t>
            </a:r>
            <a:r>
              <a:rPr lang="en-US" altLang="zh-TW"/>
              <a:t>1</a:t>
            </a:r>
            <a:r>
              <a:rPr lang="zh-TW" altLang="en-US"/>
              <a:t>，這叫做</a:t>
            </a:r>
            <a:r>
              <a:rPr lang="zh-TW" altLang="en-US" b="1"/>
              <a:t>吉伯斯</a:t>
            </a:r>
            <a:r>
              <a:rPr lang="en-US" altLang="zh-TW" b="1"/>
              <a:t>(Gibbs phenomenon)</a:t>
            </a:r>
            <a:r>
              <a:rPr lang="zh-TW" altLang="en-US"/>
              <a:t>。</a:t>
            </a:r>
          </a:p>
        </p:txBody>
      </p:sp>
      <p:graphicFrame>
        <p:nvGraphicFramePr>
          <p:cNvPr id="64515" name="Object 5"/>
          <p:cNvGraphicFramePr>
            <a:graphicFrameLocks noChangeAspect="1"/>
          </p:cNvGraphicFramePr>
          <p:nvPr/>
        </p:nvGraphicFramePr>
        <p:xfrm>
          <a:off x="2063750" y="4437064"/>
          <a:ext cx="216058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方程式" r:id="rId6" imgW="977760" imgH="279360" progId="Equation.3">
                  <p:embed/>
                </p:oleObj>
              </mc:Choice>
              <mc:Fallback>
                <p:oleObj name="方程式" r:id="rId6" imgW="977760" imgH="279360" progId="Equation.3">
                  <p:embed/>
                  <p:pic>
                    <p:nvPicPr>
                      <p:cNvPr id="645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437064"/>
                        <a:ext cx="2160588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55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8817C1B-E31A-44CD-97B4-500E8A0E660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5547" name="Text Box 2"/>
          <p:cNvSpPr txBox="1">
            <a:spLocks noChangeArrowheads="1"/>
          </p:cNvSpPr>
          <p:nvPr/>
        </p:nvSpPr>
        <p:spPr bwMode="auto">
          <a:xfrm>
            <a:off x="1992313" y="2133600"/>
            <a:ext cx="4246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(2)</a:t>
            </a:r>
            <a:r>
              <a:rPr lang="zh-TW" altLang="en-US" b="1"/>
              <a:t>弦波訊號</a:t>
            </a:r>
            <a:r>
              <a:rPr lang="en-US" altLang="zh-TW" b="1"/>
              <a:t>(Sinusoidal Function)</a:t>
            </a:r>
          </a:p>
        </p:txBody>
      </p:sp>
      <p:sp>
        <p:nvSpPr>
          <p:cNvPr id="65548" name="Rectangle 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5538" name="Object 4"/>
          <p:cNvGraphicFramePr>
            <a:graphicFrameLocks noChangeAspect="1"/>
          </p:cNvGraphicFramePr>
          <p:nvPr/>
        </p:nvGraphicFramePr>
        <p:xfrm>
          <a:off x="2135189" y="2636839"/>
          <a:ext cx="1476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9" name="方程式" r:id="rId3" imgW="736600" imgH="228600" progId="Equation.3">
                  <p:embed/>
                </p:oleObj>
              </mc:Choice>
              <mc:Fallback>
                <p:oleObj name="方程式" r:id="rId3" imgW="736600" imgH="228600" progId="Equation.3">
                  <p:embed/>
                  <p:pic>
                    <p:nvPicPr>
                      <p:cNvPr id="655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636839"/>
                        <a:ext cx="14763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9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5539" name="Object 7"/>
          <p:cNvGraphicFramePr>
            <a:graphicFrameLocks noChangeAspect="1"/>
          </p:cNvGraphicFramePr>
          <p:nvPr/>
        </p:nvGraphicFramePr>
        <p:xfrm>
          <a:off x="2095500" y="3143251"/>
          <a:ext cx="3455988" cy="252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0" name="方程式" r:id="rId5" imgW="2120760" imgH="1549080" progId="Equation.3">
                  <p:embed/>
                </p:oleObj>
              </mc:Choice>
              <mc:Fallback>
                <p:oleObj name="方程式" r:id="rId5" imgW="2120760" imgH="1549080" progId="Equation.3">
                  <p:embed/>
                  <p:pic>
                    <p:nvPicPr>
                      <p:cNvPr id="655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143251"/>
                        <a:ext cx="3455988" cy="252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0" name="Rectangle 9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5540" name="Object 10"/>
          <p:cNvGraphicFramePr>
            <a:graphicFrameLocks noChangeAspect="1"/>
          </p:cNvGraphicFramePr>
          <p:nvPr/>
        </p:nvGraphicFramePr>
        <p:xfrm>
          <a:off x="6383339" y="2636839"/>
          <a:ext cx="7191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1" name="方程式" r:id="rId7" imgW="355138" imgH="177569" progId="Equation.3">
                  <p:embed/>
                </p:oleObj>
              </mc:Choice>
              <mc:Fallback>
                <p:oleObj name="方程式" r:id="rId7" imgW="355138" imgH="177569" progId="Equation.3">
                  <p:embed/>
                  <p:pic>
                    <p:nvPicPr>
                      <p:cNvPr id="6554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2636839"/>
                        <a:ext cx="719137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1" name="Rectangle 11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5541" name="Object 12"/>
          <p:cNvGraphicFramePr>
            <a:graphicFrameLocks noChangeAspect="1"/>
          </p:cNvGraphicFramePr>
          <p:nvPr/>
        </p:nvGraphicFramePr>
        <p:xfrm>
          <a:off x="6383339" y="3068639"/>
          <a:ext cx="4067175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name="方程式" r:id="rId9" imgW="2273040" imgH="863280" progId="Equation.3">
                  <p:embed/>
                </p:oleObj>
              </mc:Choice>
              <mc:Fallback>
                <p:oleObj name="方程式" r:id="rId9" imgW="2273040" imgH="863280" progId="Equation.3">
                  <p:embed/>
                  <p:pic>
                    <p:nvPicPr>
                      <p:cNvPr id="6554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3068639"/>
                        <a:ext cx="4067175" cy="153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2" name="Rectangle 14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5542" name="Object 15"/>
          <p:cNvGraphicFramePr>
            <a:graphicFrameLocks noChangeAspect="1"/>
          </p:cNvGraphicFramePr>
          <p:nvPr/>
        </p:nvGraphicFramePr>
        <p:xfrm>
          <a:off x="6456364" y="4797426"/>
          <a:ext cx="7207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3" name="方程式" r:id="rId11" imgW="355138" imgH="177569" progId="Equation.3">
                  <p:embed/>
                </p:oleObj>
              </mc:Choice>
              <mc:Fallback>
                <p:oleObj name="方程式" r:id="rId11" imgW="355138" imgH="177569" progId="Equation.3">
                  <p:embed/>
                  <p:pic>
                    <p:nvPicPr>
                      <p:cNvPr id="6554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4797426"/>
                        <a:ext cx="7207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16"/>
          <p:cNvGraphicFramePr>
            <a:graphicFrameLocks noChangeAspect="1"/>
          </p:cNvGraphicFramePr>
          <p:nvPr/>
        </p:nvGraphicFramePr>
        <p:xfrm>
          <a:off x="7608889" y="4797426"/>
          <a:ext cx="11525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4" name="方程式" r:id="rId13" imgW="545626" imgH="203024" progId="Equation.3">
                  <p:embed/>
                </p:oleObj>
              </mc:Choice>
              <mc:Fallback>
                <p:oleObj name="方程式" r:id="rId13" imgW="545626" imgH="203024" progId="Equation.3">
                  <p:embed/>
                  <p:pic>
                    <p:nvPicPr>
                      <p:cNvPr id="6554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9" y="4797426"/>
                        <a:ext cx="115252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3" name="Rectangle 18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5544" name="Object 19"/>
          <p:cNvGraphicFramePr>
            <a:graphicFrameLocks noChangeAspect="1"/>
          </p:cNvGraphicFramePr>
          <p:nvPr/>
        </p:nvGraphicFramePr>
        <p:xfrm>
          <a:off x="2855913" y="5661026"/>
          <a:ext cx="7129462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5" name="方程式" r:id="rId15" imgW="3543300" imgH="457200" progId="Equation.3">
                  <p:embed/>
                </p:oleObj>
              </mc:Choice>
              <mc:Fallback>
                <p:oleObj name="方程式" r:id="rId15" imgW="3543300" imgH="457200" progId="Equation.3">
                  <p:embed/>
                  <p:pic>
                    <p:nvPicPr>
                      <p:cNvPr id="6554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5661026"/>
                        <a:ext cx="7129462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656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FEABA44-2CFF-4EFC-83A3-D6DE3E04FE3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6566" name="Rectangle 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6562" name="Object 3"/>
          <p:cNvGraphicFramePr>
            <a:graphicFrameLocks noChangeAspect="1"/>
          </p:cNvGraphicFramePr>
          <p:nvPr/>
        </p:nvGraphicFramePr>
        <p:xfrm>
          <a:off x="2135188" y="2492375"/>
          <a:ext cx="37084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方程式" r:id="rId3" imgW="1879600" imgH="228600" progId="Equation.3">
                  <p:embed/>
                </p:oleObj>
              </mc:Choice>
              <mc:Fallback>
                <p:oleObj name="方程式" r:id="rId3" imgW="1879600" imgH="228600" progId="Equation.3">
                  <p:embed/>
                  <p:pic>
                    <p:nvPicPr>
                      <p:cNvPr id="665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492375"/>
                        <a:ext cx="370840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Rectangle 5"/>
          <p:cNvSpPr>
            <a:spLocks noChangeArrowheads="1"/>
          </p:cNvSpPr>
          <p:nvPr/>
        </p:nvSpPr>
        <p:spPr bwMode="auto">
          <a:xfrm>
            <a:off x="1524001" y="2366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6563" name="Object 6"/>
          <p:cNvGraphicFramePr>
            <a:graphicFrameLocks noChangeAspect="1"/>
          </p:cNvGraphicFramePr>
          <p:nvPr/>
        </p:nvGraphicFramePr>
        <p:xfrm>
          <a:off x="2063750" y="3068638"/>
          <a:ext cx="700563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方程式" r:id="rId5" imgW="3632040" imgH="1701720" progId="Equation.3">
                  <p:embed/>
                </p:oleObj>
              </mc:Choice>
              <mc:Fallback>
                <p:oleObj name="方程式" r:id="rId5" imgW="3632040" imgH="1701720" progId="Equation.3">
                  <p:embed/>
                  <p:pic>
                    <p:nvPicPr>
                      <p:cNvPr id="6656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068638"/>
                        <a:ext cx="7005638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2135189" y="2060576"/>
            <a:ext cx="3455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餘弦函數</a:t>
            </a:r>
            <a:r>
              <a:rPr lang="en-US" altLang="zh-TW" b="1"/>
              <a:t>(Cosine function)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75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00BAD2C-8C9F-44D2-AF35-6D17C862A56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7595" name="Rectangle 2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86" name="Object 3"/>
          <p:cNvGraphicFramePr>
            <a:graphicFrameLocks noChangeAspect="1"/>
          </p:cNvGraphicFramePr>
          <p:nvPr/>
        </p:nvGraphicFramePr>
        <p:xfrm>
          <a:off x="2063751" y="1989139"/>
          <a:ext cx="100806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7" name="方程式" r:id="rId3" imgW="444114" imgH="177646" progId="Equation.3">
                  <p:embed/>
                </p:oleObj>
              </mc:Choice>
              <mc:Fallback>
                <p:oleObj name="方程式" r:id="rId3" imgW="444114" imgH="177646" progId="Equation.3">
                  <p:embed/>
                  <p:pic>
                    <p:nvPicPr>
                      <p:cNvPr id="6758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1989139"/>
                        <a:ext cx="1008063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6" name="Rectangle 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97" name="Rectangle 6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87" name="Object 7"/>
          <p:cNvGraphicFramePr>
            <a:graphicFrameLocks noChangeAspect="1"/>
          </p:cNvGraphicFramePr>
          <p:nvPr/>
        </p:nvGraphicFramePr>
        <p:xfrm>
          <a:off x="2063750" y="2924175"/>
          <a:ext cx="7556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8" name="方程式" r:id="rId5" imgW="355138" imgH="177569" progId="Equation.3">
                  <p:embed/>
                </p:oleObj>
              </mc:Choice>
              <mc:Fallback>
                <p:oleObj name="方程式" r:id="rId5" imgW="355138" imgH="177569" progId="Equation.3">
                  <p:embed/>
                  <p:pic>
                    <p:nvPicPr>
                      <p:cNvPr id="675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924175"/>
                        <a:ext cx="75565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8"/>
          <p:cNvGraphicFramePr>
            <a:graphicFrameLocks noChangeAspect="1"/>
          </p:cNvGraphicFramePr>
          <p:nvPr/>
        </p:nvGraphicFramePr>
        <p:xfrm>
          <a:off x="2063751" y="3933825"/>
          <a:ext cx="9175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9" name="方程式" r:id="rId7" imgW="431640" imgH="177480" progId="Equation.3">
                  <p:embed/>
                </p:oleObj>
              </mc:Choice>
              <mc:Fallback>
                <p:oleObj name="方程式" r:id="rId7" imgW="431640" imgH="177480" progId="Equation.3">
                  <p:embed/>
                  <p:pic>
                    <p:nvPicPr>
                      <p:cNvPr id="675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3933825"/>
                        <a:ext cx="9175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11"/>
          <p:cNvGraphicFramePr>
            <a:graphicFrameLocks noChangeAspect="1"/>
          </p:cNvGraphicFramePr>
          <p:nvPr/>
        </p:nvGraphicFramePr>
        <p:xfrm>
          <a:off x="2063750" y="5154613"/>
          <a:ext cx="8064500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0" name="方程式" r:id="rId9" imgW="4102100" imgH="711200" progId="Equation.3">
                  <p:embed/>
                </p:oleObj>
              </mc:Choice>
              <mc:Fallback>
                <p:oleObj name="方程式" r:id="rId9" imgW="4102100" imgH="711200" progId="Equation.3">
                  <p:embed/>
                  <p:pic>
                    <p:nvPicPr>
                      <p:cNvPr id="6758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154613"/>
                        <a:ext cx="8064500" cy="1401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12"/>
          <p:cNvGraphicFramePr>
            <a:graphicFrameLocks noChangeAspect="1"/>
          </p:cNvGraphicFramePr>
          <p:nvPr/>
        </p:nvGraphicFramePr>
        <p:xfrm>
          <a:off x="3216275" y="2133600"/>
          <a:ext cx="53403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name="方程式" r:id="rId11" imgW="2768400" imgH="393480" progId="Equation.3">
                  <p:embed/>
                </p:oleObj>
              </mc:Choice>
              <mc:Fallback>
                <p:oleObj name="方程式" r:id="rId11" imgW="2768400" imgH="393480" progId="Equation.3">
                  <p:embed/>
                  <p:pic>
                    <p:nvPicPr>
                      <p:cNvPr id="6759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2133600"/>
                        <a:ext cx="534035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13"/>
          <p:cNvGraphicFramePr>
            <a:graphicFrameLocks noChangeAspect="1"/>
          </p:cNvGraphicFramePr>
          <p:nvPr/>
        </p:nvGraphicFramePr>
        <p:xfrm>
          <a:off x="3227389" y="3141664"/>
          <a:ext cx="5316537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2" name="方程式" r:id="rId13" imgW="2755800" imgH="393480" progId="Equation.3">
                  <p:embed/>
                </p:oleObj>
              </mc:Choice>
              <mc:Fallback>
                <p:oleObj name="方程式" r:id="rId13" imgW="2755800" imgH="393480" progId="Equation.3">
                  <p:embed/>
                  <p:pic>
                    <p:nvPicPr>
                      <p:cNvPr id="6759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9" y="3141664"/>
                        <a:ext cx="5316537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Object 14"/>
          <p:cNvGraphicFramePr>
            <a:graphicFrameLocks noChangeAspect="1"/>
          </p:cNvGraphicFramePr>
          <p:nvPr/>
        </p:nvGraphicFramePr>
        <p:xfrm>
          <a:off x="3030539" y="4221164"/>
          <a:ext cx="5830887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3" name="方程式" r:id="rId15" imgW="3022560" imgH="393480" progId="Equation.3">
                  <p:embed/>
                </p:oleObj>
              </mc:Choice>
              <mc:Fallback>
                <p:oleObj name="方程式" r:id="rId15" imgW="3022560" imgH="393480" progId="Equation.3">
                  <p:embed/>
                  <p:pic>
                    <p:nvPicPr>
                      <p:cNvPr id="6759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9" y="4221164"/>
                        <a:ext cx="5830887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2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D05FB1D-B107-4B77-81FD-C445547C3FD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30" name="文字方塊 34"/>
          <p:cNvSpPr txBox="1">
            <a:spLocks noChangeArrowheads="1"/>
          </p:cNvSpPr>
          <p:nvPr/>
        </p:nvSpPr>
        <p:spPr bwMode="auto">
          <a:xfrm>
            <a:off x="6527801" y="1989138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假設</a:t>
            </a:r>
            <a:r>
              <a:rPr lang="zh-TW" altLang="zh-TW"/>
              <a:t>輸入</a:t>
            </a:r>
            <a:r>
              <a:rPr lang="zh-TW" altLang="en-US"/>
              <a:t>為</a:t>
            </a:r>
          </a:p>
        </p:txBody>
      </p:sp>
      <p:graphicFrame>
        <p:nvGraphicFramePr>
          <p:cNvPr id="5122" name="Object 57"/>
          <p:cNvGraphicFramePr>
            <a:graphicFrameLocks noChangeAspect="1"/>
          </p:cNvGraphicFramePr>
          <p:nvPr/>
        </p:nvGraphicFramePr>
        <p:xfrm>
          <a:off x="6672263" y="2492376"/>
          <a:ext cx="24130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方程式" r:id="rId3" imgW="1104900" imgH="431800" progId="Equation.3">
                  <p:embed/>
                </p:oleObj>
              </mc:Choice>
              <mc:Fallback>
                <p:oleObj name="方程式" r:id="rId3" imgW="1104900" imgH="431800" progId="Equation.3">
                  <p:embed/>
                  <p:pic>
                    <p:nvPicPr>
                      <p:cNvPr id="5122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2492376"/>
                        <a:ext cx="24130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2"/>
          <p:cNvGraphicFramePr>
            <a:graphicFrameLocks noChangeAspect="1"/>
          </p:cNvGraphicFramePr>
          <p:nvPr/>
        </p:nvGraphicFramePr>
        <p:xfrm>
          <a:off x="2424113" y="2192339"/>
          <a:ext cx="29511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方程式" r:id="rId5" imgW="1612900" imgH="330200" progId="Equation.3">
                  <p:embed/>
                </p:oleObj>
              </mc:Choice>
              <mc:Fallback>
                <p:oleObj name="方程式" r:id="rId5" imgW="1612900" imgH="330200" progId="Equation.3">
                  <p:embed/>
                  <p:pic>
                    <p:nvPicPr>
                      <p:cNvPr id="512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2192339"/>
                        <a:ext cx="295116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文字方塊 33"/>
          <p:cNvSpPr txBox="1">
            <a:spLocks noChangeArrowheads="1"/>
          </p:cNvSpPr>
          <p:nvPr/>
        </p:nvSpPr>
        <p:spPr bwMode="auto">
          <a:xfrm>
            <a:off x="6600826" y="3573463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輸出</a:t>
            </a:r>
            <a:r>
              <a:rPr lang="zh-TW" altLang="en-US"/>
              <a:t>就是</a:t>
            </a:r>
          </a:p>
        </p:txBody>
      </p:sp>
      <p:graphicFrame>
        <p:nvGraphicFramePr>
          <p:cNvPr id="5124" name="Object 59"/>
          <p:cNvGraphicFramePr>
            <a:graphicFrameLocks noChangeAspect="1"/>
          </p:cNvGraphicFramePr>
          <p:nvPr/>
        </p:nvGraphicFramePr>
        <p:xfrm>
          <a:off x="6672263" y="4005263"/>
          <a:ext cx="35671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方程式" r:id="rId7" imgW="1651000" imgH="431800" progId="Equation.3">
                  <p:embed/>
                </p:oleObj>
              </mc:Choice>
              <mc:Fallback>
                <p:oleObj name="方程式" r:id="rId7" imgW="1651000" imgH="431800" progId="Equation.3">
                  <p:embed/>
                  <p:pic>
                    <p:nvPicPr>
                      <p:cNvPr id="5124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4005263"/>
                        <a:ext cx="3567112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文字方塊 36"/>
          <p:cNvSpPr txBox="1">
            <a:spLocks noChangeArrowheads="1"/>
          </p:cNvSpPr>
          <p:nvPr/>
        </p:nvSpPr>
        <p:spPr bwMode="auto">
          <a:xfrm>
            <a:off x="2135189" y="2781301"/>
            <a:ext cx="410527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函數</a:t>
            </a:r>
            <a:r>
              <a:rPr lang="en-US" altLang="zh-TW"/>
              <a:t> </a:t>
            </a:r>
            <a:r>
              <a:rPr lang="zh-TW" altLang="en-US"/>
              <a:t>          </a:t>
            </a:r>
            <a:r>
              <a:rPr lang="zh-TW" altLang="zh-TW"/>
              <a:t>所表示的是隨著角頻率</a:t>
            </a:r>
            <a:r>
              <a:rPr lang="el-GR" altLang="zh-TW" i="1"/>
              <a:t>ω</a:t>
            </a:r>
            <a:r>
              <a:rPr lang="en-US" altLang="zh-TW" i="1"/>
              <a:t> </a:t>
            </a:r>
            <a:r>
              <a:rPr lang="zh-TW" altLang="zh-TW"/>
              <a:t>改變的一個值，我們稱之為</a:t>
            </a:r>
            <a:r>
              <a:rPr lang="zh-TW" altLang="en-US"/>
              <a:t>連續時間</a:t>
            </a:r>
            <a:r>
              <a:rPr lang="en-US" altLang="zh-TW"/>
              <a:t>LTI</a:t>
            </a:r>
            <a:r>
              <a:rPr lang="zh-TW" altLang="zh-TW"/>
              <a:t>系統的</a:t>
            </a:r>
            <a:r>
              <a:rPr lang="zh-TW" altLang="zh-TW" b="1"/>
              <a:t>頻率響應</a:t>
            </a:r>
            <a:r>
              <a:rPr lang="en-US" altLang="zh-TW" b="1"/>
              <a:t>(frequency response)</a:t>
            </a:r>
            <a:r>
              <a:rPr lang="zh-TW" altLang="zh-TW"/>
              <a:t>。</a:t>
            </a:r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zh-TW" altLang="en-US"/>
              <a:t>這個函數描述連續時間</a:t>
            </a:r>
            <a:r>
              <a:rPr lang="en-US" altLang="zh-TW"/>
              <a:t>LTI</a:t>
            </a:r>
            <a:r>
              <a:rPr lang="zh-TW" altLang="zh-TW"/>
              <a:t>系統的</a:t>
            </a:r>
            <a:r>
              <a:rPr lang="zh-TW" altLang="en-US"/>
              <a:t>特性，讓函數絕對值               大的頻率</a:t>
            </a:r>
            <a:r>
              <a:rPr lang="el-GR" altLang="zh-TW" i="1"/>
              <a:t>ω</a:t>
            </a:r>
            <a:r>
              <a:rPr lang="zh-TW" altLang="en-US" i="1"/>
              <a:t>，</a:t>
            </a:r>
            <a:r>
              <a:rPr lang="zh-TW" altLang="en-US"/>
              <a:t>表示輸入訊號中這個頻率成分會被放大，反之，讓函數絕對值              小的頻率</a:t>
            </a:r>
            <a:r>
              <a:rPr lang="el-GR" altLang="zh-TW" i="1"/>
              <a:t>ω</a:t>
            </a:r>
            <a:r>
              <a:rPr lang="zh-TW" altLang="en-US" i="1"/>
              <a:t>，</a:t>
            </a:r>
            <a:r>
              <a:rPr lang="zh-TW" altLang="en-US"/>
              <a:t>表示輸入訊號中這個頻率成分會被減弱。</a:t>
            </a:r>
          </a:p>
        </p:txBody>
      </p:sp>
      <p:graphicFrame>
        <p:nvGraphicFramePr>
          <p:cNvPr id="5125" name="Object 11"/>
          <p:cNvGraphicFramePr>
            <a:graphicFrameLocks noChangeAspect="1"/>
          </p:cNvGraphicFramePr>
          <p:nvPr/>
        </p:nvGraphicFramePr>
        <p:xfrm>
          <a:off x="2782889" y="2852738"/>
          <a:ext cx="7953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9" imgW="469800" imgH="203040" progId="Equation.3">
                  <p:embed/>
                </p:oleObj>
              </mc:Choice>
              <mc:Fallback>
                <p:oleObj name="Equation" r:id="rId9" imgW="469800" imgH="203040" progId="Equation.3">
                  <p:embed/>
                  <p:pic>
                    <p:nvPicPr>
                      <p:cNvPr id="512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2852738"/>
                        <a:ext cx="795337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12"/>
          <p:cNvGraphicFramePr>
            <a:graphicFrameLocks noChangeAspect="1"/>
          </p:cNvGraphicFramePr>
          <p:nvPr/>
        </p:nvGraphicFramePr>
        <p:xfrm>
          <a:off x="4624389" y="4664075"/>
          <a:ext cx="9667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方程式" r:id="rId11" imgW="571320" imgH="203040" progId="Equation.3">
                  <p:embed/>
                </p:oleObj>
              </mc:Choice>
              <mc:Fallback>
                <p:oleObj name="方程式" r:id="rId11" imgW="571320" imgH="203040" progId="Equation.3">
                  <p:embed/>
                  <p:pic>
                    <p:nvPicPr>
                      <p:cNvPr id="51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9" y="4664075"/>
                        <a:ext cx="966787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13"/>
          <p:cNvGraphicFramePr>
            <a:graphicFrameLocks noChangeAspect="1"/>
          </p:cNvGraphicFramePr>
          <p:nvPr/>
        </p:nvGraphicFramePr>
        <p:xfrm>
          <a:off x="2782889" y="5589588"/>
          <a:ext cx="9667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方程式" r:id="rId13" imgW="571320" imgH="203040" progId="Equation.3">
                  <p:embed/>
                </p:oleObj>
              </mc:Choice>
              <mc:Fallback>
                <p:oleObj name="方程式" r:id="rId13" imgW="571320" imgH="203040" progId="Equation.3">
                  <p:embed/>
                  <p:pic>
                    <p:nvPicPr>
                      <p:cNvPr id="512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5589588"/>
                        <a:ext cx="966787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86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169D1CD-538F-4266-9A22-E4347BC3267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8617" name="Rectangle 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8610" name="Object 3"/>
          <p:cNvGraphicFramePr>
            <a:graphicFrameLocks noChangeAspect="1"/>
          </p:cNvGraphicFramePr>
          <p:nvPr/>
        </p:nvGraphicFramePr>
        <p:xfrm>
          <a:off x="2351089" y="2852738"/>
          <a:ext cx="281622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5" name="方程式" r:id="rId3" imgW="1447560" imgH="457200" progId="Equation.3">
                  <p:embed/>
                </p:oleObj>
              </mc:Choice>
              <mc:Fallback>
                <p:oleObj name="方程式" r:id="rId3" imgW="1447560" imgH="457200" progId="Equation.3">
                  <p:embed/>
                  <p:pic>
                    <p:nvPicPr>
                      <p:cNvPr id="686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2852738"/>
                        <a:ext cx="2816225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8" name="Rectangle 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68619" name="Picture 6" descr="Fig_3-1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205038"/>
            <a:ext cx="3657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8" descr="Fig_3-13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508501"/>
            <a:ext cx="36576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1" name="文字方塊 9"/>
          <p:cNvSpPr txBox="1">
            <a:spLocks noChangeArrowheads="1"/>
          </p:cNvSpPr>
          <p:nvPr/>
        </p:nvSpPr>
        <p:spPr bwMode="auto">
          <a:xfrm>
            <a:off x="2063751" y="2060576"/>
            <a:ext cx="3744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3.12  </a:t>
            </a:r>
            <a:r>
              <a:rPr lang="zh-TW" altLang="zh-TW"/>
              <a:t>餘弦訊號的連續時間傅立葉級數</a:t>
            </a:r>
            <a:endParaRPr lang="zh-TW" altLang="en-US"/>
          </a:p>
        </p:txBody>
      </p:sp>
      <p:sp>
        <p:nvSpPr>
          <p:cNvPr id="68622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8611" name="Object 10"/>
          <p:cNvGraphicFramePr>
            <a:graphicFrameLocks noChangeAspect="1"/>
          </p:cNvGraphicFramePr>
          <p:nvPr/>
        </p:nvGraphicFramePr>
        <p:xfrm>
          <a:off x="2351088" y="4108451"/>
          <a:ext cx="12446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6" name="方程式" r:id="rId7" imgW="698197" imgH="203112" progId="Equation.3">
                  <p:embed/>
                </p:oleObj>
              </mc:Choice>
              <mc:Fallback>
                <p:oleObj name="方程式" r:id="rId7" imgW="698197" imgH="203112" progId="Equation.3">
                  <p:embed/>
                  <p:pic>
                    <p:nvPicPr>
                      <p:cNvPr id="686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4108451"/>
                        <a:ext cx="124460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3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8612" name="Object 12"/>
          <p:cNvGraphicFramePr>
            <a:graphicFrameLocks noChangeAspect="1"/>
          </p:cNvGraphicFramePr>
          <p:nvPr/>
        </p:nvGraphicFramePr>
        <p:xfrm>
          <a:off x="2351088" y="4581525"/>
          <a:ext cx="14589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7" name="方程式" r:id="rId9" imgW="812447" imgH="203112" progId="Equation.3">
                  <p:embed/>
                </p:oleObj>
              </mc:Choice>
              <mc:Fallback>
                <p:oleObj name="方程式" r:id="rId9" imgW="812447" imgH="203112" progId="Equation.3">
                  <p:embed/>
                  <p:pic>
                    <p:nvPicPr>
                      <p:cNvPr id="686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4581525"/>
                        <a:ext cx="1458912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4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8613" name="Object 14"/>
          <p:cNvGraphicFramePr>
            <a:graphicFrameLocks noChangeAspect="1"/>
          </p:cNvGraphicFramePr>
          <p:nvPr/>
        </p:nvGraphicFramePr>
        <p:xfrm>
          <a:off x="6527801" y="4652964"/>
          <a:ext cx="10699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8" name="方程式" r:id="rId11" imgW="660113" imgH="203112" progId="Equation.3">
                  <p:embed/>
                </p:oleObj>
              </mc:Choice>
              <mc:Fallback>
                <p:oleObj name="方程式" r:id="rId11" imgW="660113" imgH="203112" progId="Equation.3">
                  <p:embed/>
                  <p:pic>
                    <p:nvPicPr>
                      <p:cNvPr id="6861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4652964"/>
                        <a:ext cx="10699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16"/>
          <p:cNvGraphicFramePr>
            <a:graphicFrameLocks noChangeAspect="1"/>
          </p:cNvGraphicFramePr>
          <p:nvPr/>
        </p:nvGraphicFramePr>
        <p:xfrm>
          <a:off x="6383339" y="1844676"/>
          <a:ext cx="18240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方程式" r:id="rId13" imgW="939600" imgH="228600" progId="Equation.3">
                  <p:embed/>
                </p:oleObj>
              </mc:Choice>
              <mc:Fallback>
                <p:oleObj name="方程式" r:id="rId13" imgW="939600" imgH="228600" progId="Equation.3">
                  <p:embed/>
                  <p:pic>
                    <p:nvPicPr>
                      <p:cNvPr id="6861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1844676"/>
                        <a:ext cx="1824037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963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E4AABC6-5AF8-4CB3-8D0D-F9894810D83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9638" name="Rectangle 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9634" name="Object 3"/>
          <p:cNvGraphicFramePr>
            <a:graphicFrameLocks noChangeAspect="1"/>
          </p:cNvGraphicFramePr>
          <p:nvPr/>
        </p:nvGraphicFramePr>
        <p:xfrm>
          <a:off x="2063750" y="2565401"/>
          <a:ext cx="38877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方程式" r:id="rId3" imgW="1879600" imgH="228600" progId="Equation.3">
                  <p:embed/>
                </p:oleObj>
              </mc:Choice>
              <mc:Fallback>
                <p:oleObj name="方程式" r:id="rId3" imgW="1879600" imgH="228600" progId="Equation.3">
                  <p:embed/>
                  <p:pic>
                    <p:nvPicPr>
                      <p:cNvPr id="696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565401"/>
                        <a:ext cx="3887788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Rectangle 6"/>
          <p:cNvSpPr>
            <a:spLocks noChangeArrowheads="1"/>
          </p:cNvSpPr>
          <p:nvPr/>
        </p:nvSpPr>
        <p:spPr bwMode="auto">
          <a:xfrm>
            <a:off x="1524001" y="2352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9635" name="Object 7"/>
          <p:cNvGraphicFramePr>
            <a:graphicFrameLocks noChangeAspect="1"/>
          </p:cNvGraphicFramePr>
          <p:nvPr/>
        </p:nvGraphicFramePr>
        <p:xfrm>
          <a:off x="1919288" y="3068639"/>
          <a:ext cx="7199312" cy="338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1" name="方程式" r:id="rId5" imgW="3721100" imgH="1752600" progId="Equation.3">
                  <p:embed/>
                </p:oleObj>
              </mc:Choice>
              <mc:Fallback>
                <p:oleObj name="方程式" r:id="rId5" imgW="3721100" imgH="1752600" progId="Equation.3">
                  <p:embed/>
                  <p:pic>
                    <p:nvPicPr>
                      <p:cNvPr id="696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068639"/>
                        <a:ext cx="7199312" cy="338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063751" y="2060576"/>
            <a:ext cx="352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正弦函數</a:t>
            </a:r>
            <a:r>
              <a:rPr lang="en-US" altLang="zh-TW" b="1"/>
              <a:t>(Sine function)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06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564813E-E43D-4236-8497-206B384430B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063751" y="1989139"/>
          <a:ext cx="100806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9" name="方程式" r:id="rId3" imgW="444114" imgH="177646" progId="Equation.3">
                  <p:embed/>
                </p:oleObj>
              </mc:Choice>
              <mc:Fallback>
                <p:oleObj name="方程式" r:id="rId3" imgW="444114" imgH="177646" progId="Equation.3">
                  <p:embed/>
                  <p:pic>
                    <p:nvPicPr>
                      <p:cNvPr id="706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1989139"/>
                        <a:ext cx="1008063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2063750" y="2924175"/>
          <a:ext cx="7556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0" name="方程式" r:id="rId5" imgW="355138" imgH="177569" progId="Equation.3">
                  <p:embed/>
                </p:oleObj>
              </mc:Choice>
              <mc:Fallback>
                <p:oleObj name="方程式" r:id="rId5" imgW="355138" imgH="177569" progId="Equation.3">
                  <p:embed/>
                  <p:pic>
                    <p:nvPicPr>
                      <p:cNvPr id="706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924175"/>
                        <a:ext cx="75565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5"/>
          <p:cNvGraphicFramePr>
            <a:graphicFrameLocks noChangeAspect="1"/>
          </p:cNvGraphicFramePr>
          <p:nvPr/>
        </p:nvGraphicFramePr>
        <p:xfrm>
          <a:off x="2063751" y="3933825"/>
          <a:ext cx="9175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1" name="方程式" r:id="rId7" imgW="431640" imgH="177480" progId="Equation.3">
                  <p:embed/>
                </p:oleObj>
              </mc:Choice>
              <mc:Fallback>
                <p:oleObj name="方程式" r:id="rId7" imgW="431640" imgH="177480" progId="Equation.3">
                  <p:embed/>
                  <p:pic>
                    <p:nvPicPr>
                      <p:cNvPr id="706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3933825"/>
                        <a:ext cx="9175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8"/>
          <p:cNvGraphicFramePr>
            <a:graphicFrameLocks noChangeAspect="1"/>
          </p:cNvGraphicFramePr>
          <p:nvPr/>
        </p:nvGraphicFramePr>
        <p:xfrm>
          <a:off x="3071814" y="2349501"/>
          <a:ext cx="55022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方程式" r:id="rId9" imgW="2844720" imgH="419040" progId="Equation.3">
                  <p:embed/>
                </p:oleObj>
              </mc:Choice>
              <mc:Fallback>
                <p:oleObj name="方程式" r:id="rId9" imgW="2844720" imgH="419040" progId="Equation.3">
                  <p:embed/>
                  <p:pic>
                    <p:nvPicPr>
                      <p:cNvPr id="7066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2349501"/>
                        <a:ext cx="55022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9"/>
          <p:cNvGraphicFramePr>
            <a:graphicFrameLocks noChangeAspect="1"/>
          </p:cNvGraphicFramePr>
          <p:nvPr/>
        </p:nvGraphicFramePr>
        <p:xfrm>
          <a:off x="3000376" y="3141664"/>
          <a:ext cx="56499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3" name="方程式" r:id="rId11" imgW="2920680" imgH="419040" progId="Equation.3">
                  <p:embed/>
                </p:oleObj>
              </mc:Choice>
              <mc:Fallback>
                <p:oleObj name="方程式" r:id="rId11" imgW="2920680" imgH="419040" progId="Equation.3">
                  <p:embed/>
                  <p:pic>
                    <p:nvPicPr>
                      <p:cNvPr id="7066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6" y="3141664"/>
                        <a:ext cx="564991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10"/>
          <p:cNvGraphicFramePr>
            <a:graphicFrameLocks noChangeAspect="1"/>
          </p:cNvGraphicFramePr>
          <p:nvPr/>
        </p:nvGraphicFramePr>
        <p:xfrm>
          <a:off x="2827338" y="4005264"/>
          <a:ext cx="61404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4" name="方程式" r:id="rId13" imgW="3174840" imgH="419040" progId="Equation.3">
                  <p:embed/>
                </p:oleObj>
              </mc:Choice>
              <mc:Fallback>
                <p:oleObj name="方程式" r:id="rId13" imgW="3174840" imgH="419040" progId="Equation.3">
                  <p:embed/>
                  <p:pic>
                    <p:nvPicPr>
                      <p:cNvPr id="7066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4005264"/>
                        <a:ext cx="614045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1524001" y="28717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64" name="Object 12"/>
          <p:cNvGraphicFramePr>
            <a:graphicFrameLocks noChangeAspect="1"/>
          </p:cNvGraphicFramePr>
          <p:nvPr/>
        </p:nvGraphicFramePr>
        <p:xfrm>
          <a:off x="2135188" y="5084763"/>
          <a:ext cx="7993062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5" name="方程式" r:id="rId15" imgW="4216400" imgH="711200" progId="Equation.3">
                  <p:embed/>
                </p:oleObj>
              </mc:Choice>
              <mc:Fallback>
                <p:oleObj name="方程式" r:id="rId15" imgW="4216400" imgH="711200" progId="Equation.3">
                  <p:embed/>
                  <p:pic>
                    <p:nvPicPr>
                      <p:cNvPr id="7066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5084763"/>
                        <a:ext cx="7993062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68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A44AB31-515E-4CB7-994C-FFA426FBF9B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689" name="Rectangle 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682" name="Object 3"/>
          <p:cNvGraphicFramePr>
            <a:graphicFrameLocks noChangeAspect="1"/>
          </p:cNvGraphicFramePr>
          <p:nvPr/>
        </p:nvGraphicFramePr>
        <p:xfrm>
          <a:off x="2424114" y="2924176"/>
          <a:ext cx="28860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7" name="方程式" r:id="rId3" imgW="1409400" imgH="457200" progId="Equation.3">
                  <p:embed/>
                </p:oleObj>
              </mc:Choice>
              <mc:Fallback>
                <p:oleObj name="方程式" r:id="rId3" imgW="1409400" imgH="457200" progId="Equation.3">
                  <p:embed/>
                  <p:pic>
                    <p:nvPicPr>
                      <p:cNvPr id="7168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2924176"/>
                        <a:ext cx="2886075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0" name="Rectangle 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71691" name="Picture 6" descr="Fig_3-1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349500"/>
            <a:ext cx="3657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2" name="Picture 8" descr="Fig_3-14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365625"/>
            <a:ext cx="36576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3" name="文字方塊 9"/>
          <p:cNvSpPr txBox="1">
            <a:spLocks noChangeArrowheads="1"/>
          </p:cNvSpPr>
          <p:nvPr/>
        </p:nvSpPr>
        <p:spPr bwMode="auto">
          <a:xfrm>
            <a:off x="1992313" y="2060576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3.13 </a:t>
            </a:r>
            <a:r>
              <a:rPr lang="zh-TW" altLang="zh-TW"/>
              <a:t>正弦訊號的連續時間傅立葉級數</a:t>
            </a:r>
            <a:endParaRPr lang="zh-TW" altLang="en-US"/>
          </a:p>
        </p:txBody>
      </p:sp>
      <p:sp>
        <p:nvSpPr>
          <p:cNvPr id="71694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683" name="Object 10"/>
          <p:cNvGraphicFramePr>
            <a:graphicFrameLocks noChangeAspect="1"/>
          </p:cNvGraphicFramePr>
          <p:nvPr/>
        </p:nvGraphicFramePr>
        <p:xfrm>
          <a:off x="2424113" y="4221164"/>
          <a:ext cx="15287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8" name="方程式" r:id="rId7" imgW="787058" imgH="203112" progId="Equation.3">
                  <p:embed/>
                </p:oleObj>
              </mc:Choice>
              <mc:Fallback>
                <p:oleObj name="方程式" r:id="rId7" imgW="787058" imgH="203112" progId="Equation.3">
                  <p:embed/>
                  <p:pic>
                    <p:nvPicPr>
                      <p:cNvPr id="7168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4221164"/>
                        <a:ext cx="1528762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5"/>
          <p:cNvGraphicFramePr>
            <a:graphicFrameLocks noChangeAspect="1"/>
          </p:cNvGraphicFramePr>
          <p:nvPr/>
        </p:nvGraphicFramePr>
        <p:xfrm>
          <a:off x="6456363" y="4508500"/>
          <a:ext cx="100806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9" name="方程式" r:id="rId9" imgW="647419" imgH="203112" progId="Equation.3">
                  <p:embed/>
                </p:oleObj>
              </mc:Choice>
              <mc:Fallback>
                <p:oleObj name="方程式" r:id="rId9" imgW="647419" imgH="203112" progId="Equation.3">
                  <p:embed/>
                  <p:pic>
                    <p:nvPicPr>
                      <p:cNvPr id="716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4508500"/>
                        <a:ext cx="1008062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5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685" name="Object 13"/>
          <p:cNvGraphicFramePr>
            <a:graphicFrameLocks noChangeAspect="1"/>
          </p:cNvGraphicFramePr>
          <p:nvPr/>
        </p:nvGraphicFramePr>
        <p:xfrm>
          <a:off x="2424113" y="4724400"/>
          <a:ext cx="18859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0" name="方程式" r:id="rId11" imgW="977476" imgH="203112" progId="Equation.3">
                  <p:embed/>
                </p:oleObj>
              </mc:Choice>
              <mc:Fallback>
                <p:oleObj name="方程式" r:id="rId11" imgW="977476" imgH="203112" progId="Equation.3">
                  <p:embed/>
                  <p:pic>
                    <p:nvPicPr>
                      <p:cNvPr id="716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4724400"/>
                        <a:ext cx="18859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15"/>
          <p:cNvGraphicFramePr>
            <a:graphicFrameLocks noChangeAspect="1"/>
          </p:cNvGraphicFramePr>
          <p:nvPr/>
        </p:nvGraphicFramePr>
        <p:xfrm>
          <a:off x="6383339" y="1916113"/>
          <a:ext cx="15128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1" name="方程式" r:id="rId13" imgW="914400" imgH="228600" progId="Equation.3">
                  <p:embed/>
                </p:oleObj>
              </mc:Choice>
              <mc:Fallback>
                <p:oleObj name="方程式" r:id="rId13" imgW="914400" imgH="228600" progId="Equation.3">
                  <p:embed/>
                  <p:pic>
                    <p:nvPicPr>
                      <p:cNvPr id="7168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1916113"/>
                        <a:ext cx="1512887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27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EAA929C-ECA8-494D-9227-B0DDE3082BD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2711" name="Text Box 2"/>
          <p:cNvSpPr txBox="1">
            <a:spLocks noChangeArrowheads="1"/>
          </p:cNvSpPr>
          <p:nvPr/>
        </p:nvSpPr>
        <p:spPr bwMode="auto">
          <a:xfrm>
            <a:off x="1992313" y="2060575"/>
            <a:ext cx="640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(3)</a:t>
            </a:r>
            <a:r>
              <a:rPr lang="zh-TW" altLang="en-US" b="1"/>
              <a:t>週期性脈衝訊號</a:t>
            </a:r>
            <a:r>
              <a:rPr lang="en-US" altLang="zh-TW" b="1"/>
              <a:t>(Periodic Impulse Signal)</a:t>
            </a:r>
          </a:p>
        </p:txBody>
      </p:sp>
      <p:sp>
        <p:nvSpPr>
          <p:cNvPr id="72712" name="Rectangle 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2706" name="Object 4"/>
          <p:cNvGraphicFramePr>
            <a:graphicFrameLocks noChangeAspect="1"/>
          </p:cNvGraphicFramePr>
          <p:nvPr/>
        </p:nvGraphicFramePr>
        <p:xfrm>
          <a:off x="2351088" y="2636839"/>
          <a:ext cx="2768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5" name="方程式" r:id="rId3" imgW="1269449" imgH="431613" progId="Equation.3">
                  <p:embed/>
                </p:oleObj>
              </mc:Choice>
              <mc:Fallback>
                <p:oleObj name="方程式" r:id="rId3" imgW="1269449" imgH="431613" progId="Equation.3">
                  <p:embed/>
                  <p:pic>
                    <p:nvPicPr>
                      <p:cNvPr id="7270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2636839"/>
                        <a:ext cx="2768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3" name="Rectangle 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2714" name="Rectangle 9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2707" name="Object 10"/>
          <p:cNvGraphicFramePr>
            <a:graphicFrameLocks noChangeAspect="1"/>
          </p:cNvGraphicFramePr>
          <p:nvPr/>
        </p:nvGraphicFramePr>
        <p:xfrm>
          <a:off x="2495550" y="5373689"/>
          <a:ext cx="705643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name="方程式" r:id="rId5" imgW="3390900" imgH="431800" progId="Equation.3">
                  <p:embed/>
                </p:oleObj>
              </mc:Choice>
              <mc:Fallback>
                <p:oleObj name="方程式" r:id="rId5" imgW="3390900" imgH="431800" progId="Equation.3">
                  <p:embed/>
                  <p:pic>
                    <p:nvPicPr>
                      <p:cNvPr id="7270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5373689"/>
                        <a:ext cx="7056438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11"/>
          <p:cNvGraphicFramePr>
            <a:graphicFrameLocks noChangeAspect="1"/>
          </p:cNvGraphicFramePr>
          <p:nvPr/>
        </p:nvGraphicFramePr>
        <p:xfrm>
          <a:off x="2279651" y="3716339"/>
          <a:ext cx="705326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方程式" r:id="rId7" imgW="3517560" imgH="431640" progId="Equation.3">
                  <p:embed/>
                </p:oleObj>
              </mc:Choice>
              <mc:Fallback>
                <p:oleObj name="方程式" r:id="rId7" imgW="3517560" imgH="431640" progId="Equation.3">
                  <p:embed/>
                  <p:pic>
                    <p:nvPicPr>
                      <p:cNvPr id="7270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716339"/>
                        <a:ext cx="7053263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37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1E583F5-1AD2-463F-82F7-BBC7F8B35DE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373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3.6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離散時間傅立葉級數的特性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3738" name="Text Box 5"/>
          <p:cNvSpPr txBox="1">
            <a:spLocks noChangeArrowheads="1"/>
          </p:cNvSpPr>
          <p:nvPr/>
        </p:nvSpPr>
        <p:spPr bwMode="auto">
          <a:xfrm>
            <a:off x="1992314" y="2133601"/>
            <a:ext cx="3887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(1)</a:t>
            </a:r>
            <a:r>
              <a:rPr lang="zh-TW" altLang="en-US" b="1"/>
              <a:t>線性特性</a:t>
            </a:r>
            <a:r>
              <a:rPr lang="en-US" altLang="zh-TW" b="1"/>
              <a:t>(Linearity)</a:t>
            </a:r>
          </a:p>
        </p:txBody>
      </p:sp>
      <p:sp>
        <p:nvSpPr>
          <p:cNvPr id="73739" name="Rectangle 7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3730" name="Object 6"/>
          <p:cNvGraphicFramePr>
            <a:graphicFrameLocks noChangeAspect="1"/>
          </p:cNvGraphicFramePr>
          <p:nvPr/>
        </p:nvGraphicFramePr>
        <p:xfrm>
          <a:off x="2135188" y="2708276"/>
          <a:ext cx="29527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5" name="方程式" r:id="rId3" imgW="1574800" imgH="457200" progId="Equation.3">
                  <p:embed/>
                </p:oleObj>
              </mc:Choice>
              <mc:Fallback>
                <p:oleObj name="方程式" r:id="rId3" imgW="1574800" imgH="457200" progId="Equation.3">
                  <p:embed/>
                  <p:pic>
                    <p:nvPicPr>
                      <p:cNvPr id="737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708276"/>
                        <a:ext cx="2952750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8"/>
          <p:cNvGraphicFramePr>
            <a:graphicFrameLocks noChangeAspect="1"/>
          </p:cNvGraphicFramePr>
          <p:nvPr/>
        </p:nvGraphicFramePr>
        <p:xfrm>
          <a:off x="2208214" y="3644900"/>
          <a:ext cx="28797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6" name="方程式" r:id="rId5" imgW="1536700" imgH="457200" progId="Equation.3">
                  <p:embed/>
                </p:oleObj>
              </mc:Choice>
              <mc:Fallback>
                <p:oleObj name="方程式" r:id="rId5" imgW="1536700" imgH="457200" progId="Equation.3">
                  <p:embed/>
                  <p:pic>
                    <p:nvPicPr>
                      <p:cNvPr id="7373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644900"/>
                        <a:ext cx="287972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3732" name="Object 11"/>
          <p:cNvGraphicFramePr>
            <a:graphicFrameLocks noChangeAspect="1"/>
          </p:cNvGraphicFramePr>
          <p:nvPr/>
        </p:nvGraphicFramePr>
        <p:xfrm>
          <a:off x="6600826" y="2565400"/>
          <a:ext cx="251936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7" name="方程式" r:id="rId7" imgW="1256755" imgH="203112" progId="Equation.3">
                  <p:embed/>
                </p:oleObj>
              </mc:Choice>
              <mc:Fallback>
                <p:oleObj name="方程式" r:id="rId7" imgW="1256755" imgH="203112" progId="Equation.3">
                  <p:embed/>
                  <p:pic>
                    <p:nvPicPr>
                      <p:cNvPr id="7373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2565400"/>
                        <a:ext cx="2519363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1" name="Rectangle 1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3733" name="Object 13"/>
          <p:cNvGraphicFramePr>
            <a:graphicFrameLocks noChangeAspect="1"/>
          </p:cNvGraphicFramePr>
          <p:nvPr/>
        </p:nvGraphicFramePr>
        <p:xfrm>
          <a:off x="6600826" y="3284538"/>
          <a:ext cx="27352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8" name="方程式" r:id="rId9" imgW="1371600" imgH="203200" progId="Equation.3">
                  <p:embed/>
                </p:oleObj>
              </mc:Choice>
              <mc:Fallback>
                <p:oleObj name="方程式" r:id="rId9" imgW="1371600" imgH="203200" progId="Equation.3">
                  <p:embed/>
                  <p:pic>
                    <p:nvPicPr>
                      <p:cNvPr id="737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3284538"/>
                        <a:ext cx="2735263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2" name="Rectangle 18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3734" name="Object 17"/>
          <p:cNvGraphicFramePr>
            <a:graphicFrameLocks noChangeAspect="1"/>
          </p:cNvGraphicFramePr>
          <p:nvPr/>
        </p:nvGraphicFramePr>
        <p:xfrm>
          <a:off x="3071814" y="5300664"/>
          <a:ext cx="65563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9" name="方程式" r:id="rId11" imgW="3390840" imgH="330120" progId="Equation.3">
                  <p:embed/>
                </p:oleObj>
              </mc:Choice>
              <mc:Fallback>
                <p:oleObj name="方程式" r:id="rId11" imgW="3390840" imgH="330120" progId="Equation.3">
                  <p:embed/>
                  <p:pic>
                    <p:nvPicPr>
                      <p:cNvPr id="7373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5300664"/>
                        <a:ext cx="6556375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476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E90BBAB-4BEA-465E-86A7-F1812C0C089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4766" name="Text Box 4"/>
          <p:cNvSpPr txBox="1">
            <a:spLocks noChangeArrowheads="1"/>
          </p:cNvSpPr>
          <p:nvPr/>
        </p:nvSpPr>
        <p:spPr bwMode="auto">
          <a:xfrm>
            <a:off x="1919289" y="2060575"/>
            <a:ext cx="439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(2)</a:t>
            </a:r>
            <a:r>
              <a:rPr lang="zh-TW" altLang="en-US" b="1"/>
              <a:t>對稱特性</a:t>
            </a:r>
            <a:r>
              <a:rPr lang="en-US" altLang="zh-TW" b="1"/>
              <a:t>(Symmetric property)</a:t>
            </a:r>
          </a:p>
        </p:txBody>
      </p:sp>
      <p:sp>
        <p:nvSpPr>
          <p:cNvPr id="74767" name="Rectangle 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4754" name="Object 5"/>
          <p:cNvGraphicFramePr>
            <a:graphicFrameLocks noChangeAspect="1"/>
          </p:cNvGraphicFramePr>
          <p:nvPr/>
        </p:nvGraphicFramePr>
        <p:xfrm>
          <a:off x="2063750" y="2565401"/>
          <a:ext cx="302418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4" name="方程式" r:id="rId3" imgW="1574800" imgH="457200" progId="Equation.3">
                  <p:embed/>
                </p:oleObj>
              </mc:Choice>
              <mc:Fallback>
                <p:oleObj name="方程式" r:id="rId3" imgW="1574800" imgH="457200" progId="Equation.3">
                  <p:embed/>
                  <p:pic>
                    <p:nvPicPr>
                      <p:cNvPr id="747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565401"/>
                        <a:ext cx="3024188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8" name="Rectangle 8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4769" name="Rectangle 10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4755" name="Object 9"/>
          <p:cNvGraphicFramePr>
            <a:graphicFrameLocks noChangeAspect="1"/>
          </p:cNvGraphicFramePr>
          <p:nvPr/>
        </p:nvGraphicFramePr>
        <p:xfrm>
          <a:off x="2024064" y="3500438"/>
          <a:ext cx="35274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5" name="方程式" r:id="rId5" imgW="1752600" imgH="457200" progId="Equation.3">
                  <p:embed/>
                </p:oleObj>
              </mc:Choice>
              <mc:Fallback>
                <p:oleObj name="方程式" r:id="rId5" imgW="1752600" imgH="457200" progId="Equation.3">
                  <p:embed/>
                  <p:pic>
                    <p:nvPicPr>
                      <p:cNvPr id="7475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500438"/>
                        <a:ext cx="352742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0" name="Rectangle 1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4756" name="Object 13"/>
          <p:cNvGraphicFramePr>
            <a:graphicFrameLocks noChangeAspect="1"/>
          </p:cNvGraphicFramePr>
          <p:nvPr/>
        </p:nvGraphicFramePr>
        <p:xfrm>
          <a:off x="2095501" y="4572001"/>
          <a:ext cx="5762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6" name="方程式" r:id="rId7" imgW="291973" imgH="203112" progId="Equation.3">
                  <p:embed/>
                </p:oleObj>
              </mc:Choice>
              <mc:Fallback>
                <p:oleObj name="方程式" r:id="rId7" imgW="291973" imgH="203112" progId="Equation.3">
                  <p:embed/>
                  <p:pic>
                    <p:nvPicPr>
                      <p:cNvPr id="7475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4572001"/>
                        <a:ext cx="57626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1" name="Text Box 15"/>
          <p:cNvSpPr txBox="1">
            <a:spLocks noChangeArrowheads="1"/>
          </p:cNvSpPr>
          <p:nvPr/>
        </p:nvSpPr>
        <p:spPr bwMode="auto">
          <a:xfrm>
            <a:off x="2667000" y="4572001"/>
            <a:ext cx="1944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real</a:t>
            </a:r>
          </a:p>
        </p:txBody>
      </p:sp>
      <p:sp>
        <p:nvSpPr>
          <p:cNvPr id="74772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4757" name="Object 16"/>
          <p:cNvGraphicFramePr>
            <a:graphicFrameLocks noChangeAspect="1"/>
          </p:cNvGraphicFramePr>
          <p:nvPr/>
        </p:nvGraphicFramePr>
        <p:xfrm>
          <a:off x="3881439" y="4572000"/>
          <a:ext cx="16922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7" name="方程式" r:id="rId9" imgW="812447" imgH="203112" progId="Equation.3">
                  <p:embed/>
                </p:oleObj>
              </mc:Choice>
              <mc:Fallback>
                <p:oleObj name="方程式" r:id="rId9" imgW="812447" imgH="203112" progId="Equation.3">
                  <p:embed/>
                  <p:pic>
                    <p:nvPicPr>
                      <p:cNvPr id="7475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9" y="4572000"/>
                        <a:ext cx="16922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3" name="Rectangle 19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4758" name="Object 18"/>
          <p:cNvGraphicFramePr>
            <a:graphicFrameLocks noChangeAspect="1"/>
          </p:cNvGraphicFramePr>
          <p:nvPr/>
        </p:nvGraphicFramePr>
        <p:xfrm>
          <a:off x="2024063" y="5143501"/>
          <a:ext cx="36004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8" name="方程式" r:id="rId11" imgW="1803240" imgH="685800" progId="Equation.3">
                  <p:embed/>
                </p:oleObj>
              </mc:Choice>
              <mc:Fallback>
                <p:oleObj name="方程式" r:id="rId11" imgW="1803240" imgH="685800" progId="Equation.3">
                  <p:embed/>
                  <p:pic>
                    <p:nvPicPr>
                      <p:cNvPr id="7475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5143501"/>
                        <a:ext cx="360045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4" name="Text Box 21"/>
          <p:cNvSpPr txBox="1">
            <a:spLocks noChangeArrowheads="1"/>
          </p:cNvSpPr>
          <p:nvPr/>
        </p:nvSpPr>
        <p:spPr bwMode="auto">
          <a:xfrm>
            <a:off x="6310313" y="2214564"/>
            <a:ext cx="30353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共軛對稱的</a:t>
            </a:r>
            <a:r>
              <a:rPr lang="en-US" altLang="zh-TW" b="1"/>
              <a:t>(conjugate symmetric)</a:t>
            </a:r>
            <a:r>
              <a:rPr lang="zh-TW" altLang="en-US" b="1"/>
              <a:t>函數</a:t>
            </a:r>
          </a:p>
        </p:txBody>
      </p:sp>
      <p:sp>
        <p:nvSpPr>
          <p:cNvPr id="74775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4776" name="Rectangle 2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4759" name="Object 24"/>
          <p:cNvGraphicFramePr>
            <a:graphicFrameLocks noChangeAspect="1"/>
          </p:cNvGraphicFramePr>
          <p:nvPr/>
        </p:nvGraphicFramePr>
        <p:xfrm>
          <a:off x="6311900" y="2997200"/>
          <a:ext cx="281463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9" name="方程式" r:id="rId13" imgW="1371600" imgH="431640" progId="Equation.3">
                  <p:embed/>
                </p:oleObj>
              </mc:Choice>
              <mc:Fallback>
                <p:oleObj name="方程式" r:id="rId13" imgW="1371600" imgH="431640" progId="Equation.3">
                  <p:embed/>
                  <p:pic>
                    <p:nvPicPr>
                      <p:cNvPr id="7475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997200"/>
                        <a:ext cx="2814638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7" name="Text Box 5"/>
          <p:cNvSpPr txBox="1">
            <a:spLocks noChangeArrowheads="1"/>
          </p:cNvSpPr>
          <p:nvPr/>
        </p:nvSpPr>
        <p:spPr bwMode="auto">
          <a:xfrm>
            <a:off x="6743700" y="4005264"/>
            <a:ext cx="1944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imaginary</a:t>
            </a:r>
          </a:p>
        </p:txBody>
      </p:sp>
      <p:graphicFrame>
        <p:nvGraphicFramePr>
          <p:cNvPr id="74760" name="Object 28"/>
          <p:cNvGraphicFramePr>
            <a:graphicFrameLocks noChangeAspect="1"/>
          </p:cNvGraphicFramePr>
          <p:nvPr/>
        </p:nvGraphicFramePr>
        <p:xfrm>
          <a:off x="6167438" y="4005264"/>
          <a:ext cx="5762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0" name="方程式" r:id="rId15" imgW="291973" imgH="203112" progId="Equation.3">
                  <p:embed/>
                </p:oleObj>
              </mc:Choice>
              <mc:Fallback>
                <p:oleObj name="方程式" r:id="rId15" imgW="291973" imgH="203112" progId="Equation.3">
                  <p:embed/>
                  <p:pic>
                    <p:nvPicPr>
                      <p:cNvPr id="7476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4005264"/>
                        <a:ext cx="57626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1" name="Object 29"/>
          <p:cNvGraphicFramePr>
            <a:graphicFrameLocks noChangeAspect="1"/>
          </p:cNvGraphicFramePr>
          <p:nvPr/>
        </p:nvGraphicFramePr>
        <p:xfrm>
          <a:off x="8399463" y="4005264"/>
          <a:ext cx="18732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1" name="方程式" r:id="rId16" imgW="901309" imgH="203112" progId="Equation.3">
                  <p:embed/>
                </p:oleObj>
              </mc:Choice>
              <mc:Fallback>
                <p:oleObj name="方程式" r:id="rId16" imgW="901309" imgH="203112" progId="Equation.3">
                  <p:embed/>
                  <p:pic>
                    <p:nvPicPr>
                      <p:cNvPr id="7476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4005264"/>
                        <a:ext cx="187325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30"/>
          <p:cNvGraphicFramePr>
            <a:graphicFrameLocks noChangeAspect="1"/>
          </p:cNvGraphicFramePr>
          <p:nvPr/>
        </p:nvGraphicFramePr>
        <p:xfrm>
          <a:off x="6096001" y="4429126"/>
          <a:ext cx="357346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2" name="方程式" r:id="rId18" imgW="1904760" imgH="685800" progId="Equation.3">
                  <p:embed/>
                </p:oleObj>
              </mc:Choice>
              <mc:Fallback>
                <p:oleObj name="方程式" r:id="rId18" imgW="1904760" imgH="685800" progId="Equation.3">
                  <p:embed/>
                  <p:pic>
                    <p:nvPicPr>
                      <p:cNvPr id="7476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4429126"/>
                        <a:ext cx="3573463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3" name="Object 31"/>
          <p:cNvGraphicFramePr>
            <a:graphicFrameLocks noChangeAspect="1"/>
          </p:cNvGraphicFramePr>
          <p:nvPr/>
        </p:nvGraphicFramePr>
        <p:xfrm>
          <a:off x="6310313" y="5786439"/>
          <a:ext cx="28067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3" name="方程式" r:id="rId20" imgW="1384200" imgH="431640" progId="Equation.3">
                  <p:embed/>
                </p:oleObj>
              </mc:Choice>
              <mc:Fallback>
                <p:oleObj name="方程式" r:id="rId20" imgW="1384200" imgH="431640" progId="Equation.3">
                  <p:embed/>
                  <p:pic>
                    <p:nvPicPr>
                      <p:cNvPr id="7476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5786439"/>
                        <a:ext cx="2806700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578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B763095-737E-4E87-8A17-CF498FCCD03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5788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5789" name="Rectangle 1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5778" name="Object 12"/>
          <p:cNvGraphicFramePr>
            <a:graphicFrameLocks noChangeAspect="1"/>
          </p:cNvGraphicFramePr>
          <p:nvPr/>
        </p:nvGraphicFramePr>
        <p:xfrm>
          <a:off x="2095501" y="2214564"/>
          <a:ext cx="5762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2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7577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2214564"/>
                        <a:ext cx="57626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0" name="Text Box 13"/>
          <p:cNvSpPr txBox="1">
            <a:spLocks noChangeArrowheads="1"/>
          </p:cNvSpPr>
          <p:nvPr/>
        </p:nvSpPr>
        <p:spPr bwMode="auto">
          <a:xfrm>
            <a:off x="2738439" y="2214564"/>
            <a:ext cx="1944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real and even</a:t>
            </a: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5779" name="Object 14"/>
          <p:cNvGraphicFramePr>
            <a:graphicFrameLocks noChangeAspect="1"/>
          </p:cNvGraphicFramePr>
          <p:nvPr/>
        </p:nvGraphicFramePr>
        <p:xfrm>
          <a:off x="2309814" y="2786063"/>
          <a:ext cx="17287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3" name="方程式" r:id="rId5" imgW="787058" imgH="203112" progId="Equation.3">
                  <p:embed/>
                </p:oleObj>
              </mc:Choice>
              <mc:Fallback>
                <p:oleObj name="方程式" r:id="rId5" imgW="787058" imgH="203112" progId="Equation.3">
                  <p:embed/>
                  <p:pic>
                    <p:nvPicPr>
                      <p:cNvPr id="7577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2786063"/>
                        <a:ext cx="1728787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2" name="Rectangle 19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5780" name="Object 18"/>
          <p:cNvGraphicFramePr>
            <a:graphicFrameLocks noChangeAspect="1"/>
          </p:cNvGraphicFramePr>
          <p:nvPr/>
        </p:nvGraphicFramePr>
        <p:xfrm>
          <a:off x="2095501" y="3429000"/>
          <a:ext cx="3648075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4" name="方程式" r:id="rId7" imgW="1917360" imgH="914400" progId="Equation.3">
                  <p:embed/>
                </p:oleObj>
              </mc:Choice>
              <mc:Fallback>
                <p:oleObj name="方程式" r:id="rId7" imgW="1917360" imgH="914400" progId="Equation.3">
                  <p:embed/>
                  <p:pic>
                    <p:nvPicPr>
                      <p:cNvPr id="7578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3429000"/>
                        <a:ext cx="3648075" cy="173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3" name="Rectangle 2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5781" name="Object 21"/>
          <p:cNvGraphicFramePr>
            <a:graphicFrameLocks noChangeAspect="1"/>
          </p:cNvGraphicFramePr>
          <p:nvPr/>
        </p:nvGraphicFramePr>
        <p:xfrm>
          <a:off x="2095501" y="5429251"/>
          <a:ext cx="7921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方程式" r:id="rId9" imgW="355292" imgH="203024" progId="Equation.3">
                  <p:embed/>
                </p:oleObj>
              </mc:Choice>
              <mc:Fallback>
                <p:oleObj name="方程式" r:id="rId9" imgW="355292" imgH="203024" progId="Equation.3">
                  <p:embed/>
                  <p:pic>
                    <p:nvPicPr>
                      <p:cNvPr id="7578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5429251"/>
                        <a:ext cx="792163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4" name="Text Box 23"/>
          <p:cNvSpPr txBox="1">
            <a:spLocks noChangeArrowheads="1"/>
          </p:cNvSpPr>
          <p:nvPr/>
        </p:nvSpPr>
        <p:spPr bwMode="auto">
          <a:xfrm>
            <a:off x="3095625" y="5429251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real</a:t>
            </a:r>
          </a:p>
        </p:txBody>
      </p:sp>
      <p:graphicFrame>
        <p:nvGraphicFramePr>
          <p:cNvPr id="75782" name="Object 24"/>
          <p:cNvGraphicFramePr>
            <a:graphicFrameLocks noChangeAspect="1"/>
          </p:cNvGraphicFramePr>
          <p:nvPr/>
        </p:nvGraphicFramePr>
        <p:xfrm>
          <a:off x="6524626" y="2214564"/>
          <a:ext cx="5762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6" name="方程式" r:id="rId11" imgW="291973" imgH="203112" progId="Equation.3">
                  <p:embed/>
                </p:oleObj>
              </mc:Choice>
              <mc:Fallback>
                <p:oleObj name="方程式" r:id="rId11" imgW="291973" imgH="203112" progId="Equation.3">
                  <p:embed/>
                  <p:pic>
                    <p:nvPicPr>
                      <p:cNvPr id="7578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2214564"/>
                        <a:ext cx="57626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5" name="Text Box 5"/>
          <p:cNvSpPr txBox="1">
            <a:spLocks noChangeArrowheads="1"/>
          </p:cNvSpPr>
          <p:nvPr/>
        </p:nvSpPr>
        <p:spPr bwMode="auto">
          <a:xfrm>
            <a:off x="7167563" y="2214564"/>
            <a:ext cx="2519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real and odd</a:t>
            </a:r>
          </a:p>
        </p:txBody>
      </p:sp>
      <p:graphicFrame>
        <p:nvGraphicFramePr>
          <p:cNvPr id="75783" name="Object 25"/>
          <p:cNvGraphicFramePr>
            <a:graphicFrameLocks noChangeAspect="1"/>
          </p:cNvGraphicFramePr>
          <p:nvPr/>
        </p:nvGraphicFramePr>
        <p:xfrm>
          <a:off x="6310314" y="3429000"/>
          <a:ext cx="4097337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7" name="方程式" r:id="rId12" imgW="2120760" imgH="914400" progId="Equation.3">
                  <p:embed/>
                </p:oleObj>
              </mc:Choice>
              <mc:Fallback>
                <p:oleObj name="方程式" r:id="rId12" imgW="2120760" imgH="914400" progId="Equation.3">
                  <p:embed/>
                  <p:pic>
                    <p:nvPicPr>
                      <p:cNvPr id="7578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4" y="3429000"/>
                        <a:ext cx="4097337" cy="176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4" name="Object 26"/>
          <p:cNvGraphicFramePr>
            <a:graphicFrameLocks noChangeAspect="1"/>
          </p:cNvGraphicFramePr>
          <p:nvPr/>
        </p:nvGraphicFramePr>
        <p:xfrm>
          <a:off x="6810376" y="2786064"/>
          <a:ext cx="17637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8" name="方程式" r:id="rId14" imgW="876300" imgH="203200" progId="Equation.3">
                  <p:embed/>
                </p:oleObj>
              </mc:Choice>
              <mc:Fallback>
                <p:oleObj name="方程式" r:id="rId14" imgW="876300" imgH="203200" progId="Equation.3">
                  <p:embed/>
                  <p:pic>
                    <p:nvPicPr>
                      <p:cNvPr id="7578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6" y="2786064"/>
                        <a:ext cx="17637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5" name="Object 27"/>
          <p:cNvGraphicFramePr>
            <a:graphicFrameLocks noChangeAspect="1"/>
          </p:cNvGraphicFramePr>
          <p:nvPr/>
        </p:nvGraphicFramePr>
        <p:xfrm>
          <a:off x="6524626" y="5429251"/>
          <a:ext cx="7921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9" name="方程式" r:id="rId16" imgW="355292" imgH="203024" progId="Equation.3">
                  <p:embed/>
                </p:oleObj>
              </mc:Choice>
              <mc:Fallback>
                <p:oleObj name="方程式" r:id="rId16" imgW="355292" imgH="203024" progId="Equation.3">
                  <p:embed/>
                  <p:pic>
                    <p:nvPicPr>
                      <p:cNvPr id="7578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5429251"/>
                        <a:ext cx="792163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6" name="Text Box 12"/>
          <p:cNvSpPr txBox="1">
            <a:spLocks noChangeArrowheads="1"/>
          </p:cNvSpPr>
          <p:nvPr/>
        </p:nvSpPr>
        <p:spPr bwMode="auto">
          <a:xfrm>
            <a:off x="7453313" y="5429251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imaginary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680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A3F55CD-E0DD-4923-B790-413B88D2598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6807" name="文字方塊 3"/>
          <p:cNvSpPr txBox="1">
            <a:spLocks noChangeArrowheads="1"/>
          </p:cNvSpPr>
          <p:nvPr/>
        </p:nvSpPr>
        <p:spPr bwMode="auto">
          <a:xfrm>
            <a:off x="1992313" y="2133600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3.14 </a:t>
            </a:r>
            <a:r>
              <a:rPr lang="zh-TW" altLang="zh-TW"/>
              <a:t>週期性方波訊號</a:t>
            </a:r>
            <a:endParaRPr lang="zh-TW" altLang="en-US"/>
          </a:p>
        </p:txBody>
      </p:sp>
      <p:sp>
        <p:nvSpPr>
          <p:cNvPr id="76808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6802" name="Object 1"/>
          <p:cNvGraphicFramePr>
            <a:graphicFrameLocks noChangeAspect="1"/>
          </p:cNvGraphicFramePr>
          <p:nvPr/>
        </p:nvGraphicFramePr>
        <p:xfrm>
          <a:off x="2279651" y="2636838"/>
          <a:ext cx="255111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1" name="方程式" r:id="rId3" imgW="1397000" imgH="457200" progId="Equation.3">
                  <p:embed/>
                </p:oleObj>
              </mc:Choice>
              <mc:Fallback>
                <p:oleObj name="方程式" r:id="rId3" imgW="1397000" imgH="457200" progId="Equation.3">
                  <p:embed/>
                  <p:pic>
                    <p:nvPicPr>
                      <p:cNvPr id="7680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2636838"/>
                        <a:ext cx="2551113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9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5664201" y="2852739"/>
          <a:ext cx="9128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2" name="方程式" r:id="rId5" imgW="482181" imgH="177646" progId="Equation.3">
                  <p:embed/>
                </p:oleObj>
              </mc:Choice>
              <mc:Fallback>
                <p:oleObj name="方程式" r:id="rId5" imgW="482181" imgH="177646" progId="Equation.3">
                  <p:embed/>
                  <p:pic>
                    <p:nvPicPr>
                      <p:cNvPr id="768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1" y="2852739"/>
                        <a:ext cx="912813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0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6804" name="Object 5"/>
          <p:cNvGraphicFramePr>
            <a:graphicFrameLocks noChangeAspect="1"/>
          </p:cNvGraphicFramePr>
          <p:nvPr/>
        </p:nvGraphicFramePr>
        <p:xfrm>
          <a:off x="2279650" y="3573464"/>
          <a:ext cx="6745288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name="方程式" r:id="rId7" imgW="3505200" imgH="1295400" progId="Equation.3">
                  <p:embed/>
                </p:oleObj>
              </mc:Choice>
              <mc:Fallback>
                <p:oleObj name="方程式" r:id="rId7" imgW="3505200" imgH="1295400" progId="Equation.3">
                  <p:embed/>
                  <p:pic>
                    <p:nvPicPr>
                      <p:cNvPr id="768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3573464"/>
                        <a:ext cx="6745288" cy="249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783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55039D4-AED3-434E-9BDA-179B46200D5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7831" name="文字方塊 3"/>
          <p:cNvSpPr txBox="1">
            <a:spLocks noChangeArrowheads="1"/>
          </p:cNvSpPr>
          <p:nvPr/>
        </p:nvSpPr>
        <p:spPr bwMode="auto">
          <a:xfrm>
            <a:off x="1992314" y="2133600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取</a:t>
            </a:r>
            <a:r>
              <a:rPr lang="en-US" altLang="zh-TW"/>
              <a:t>           </a:t>
            </a:r>
            <a:r>
              <a:rPr lang="zh-TW" altLang="zh-TW"/>
              <a:t>的共軛複數</a:t>
            </a:r>
            <a:endParaRPr lang="zh-TW" altLang="en-US"/>
          </a:p>
        </p:txBody>
      </p:sp>
      <p:sp>
        <p:nvSpPr>
          <p:cNvPr id="7783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7826" name="Object 1"/>
          <p:cNvGraphicFramePr>
            <a:graphicFrameLocks noChangeAspect="1"/>
          </p:cNvGraphicFramePr>
          <p:nvPr/>
        </p:nvGraphicFramePr>
        <p:xfrm>
          <a:off x="2424113" y="2133601"/>
          <a:ext cx="7032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5" name="方程式" r:id="rId3" imgW="355292" imgH="203024" progId="Equation.3">
                  <p:embed/>
                </p:oleObj>
              </mc:Choice>
              <mc:Fallback>
                <p:oleObj name="方程式" r:id="rId3" imgW="355292" imgH="203024" progId="Equation.3">
                  <p:embed/>
                  <p:pic>
                    <p:nvPicPr>
                      <p:cNvPr id="778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2133601"/>
                        <a:ext cx="703262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3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1992313" y="2781300"/>
          <a:ext cx="820896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name="方程式" r:id="rId5" imgW="4127500" imgH="457200" progId="Equation.3">
                  <p:embed/>
                </p:oleObj>
              </mc:Choice>
              <mc:Fallback>
                <p:oleObj name="方程式" r:id="rId5" imgW="4127500" imgH="457200" progId="Equation.3">
                  <p:embed/>
                  <p:pic>
                    <p:nvPicPr>
                      <p:cNvPr id="778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781300"/>
                        <a:ext cx="8208962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4" name="文字方塊 8"/>
          <p:cNvSpPr txBox="1">
            <a:spLocks noChangeArrowheads="1"/>
          </p:cNvSpPr>
          <p:nvPr/>
        </p:nvSpPr>
        <p:spPr bwMode="auto">
          <a:xfrm>
            <a:off x="2855914" y="3860800"/>
            <a:ext cx="331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是共軛對稱的函數。</a:t>
            </a:r>
            <a:endParaRPr lang="zh-TW" altLang="en-US"/>
          </a:p>
        </p:txBody>
      </p:sp>
      <p:graphicFrame>
        <p:nvGraphicFramePr>
          <p:cNvPr id="77828" name="Object 10"/>
          <p:cNvGraphicFramePr>
            <a:graphicFrameLocks noChangeAspect="1"/>
          </p:cNvGraphicFramePr>
          <p:nvPr/>
        </p:nvGraphicFramePr>
        <p:xfrm>
          <a:off x="2135188" y="3860801"/>
          <a:ext cx="7032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7" name="方程式" r:id="rId7" imgW="355292" imgH="203024" progId="Equation.3">
                  <p:embed/>
                </p:oleObj>
              </mc:Choice>
              <mc:Fallback>
                <p:oleObj name="方程式" r:id="rId7" imgW="355292" imgH="203024" progId="Equation.3">
                  <p:embed/>
                  <p:pic>
                    <p:nvPicPr>
                      <p:cNvPr id="7782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860801"/>
                        <a:ext cx="703262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C006E60-5C76-43C0-B59B-80858A62D40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57" name="Rectangle 1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58" name="Rectangle 2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59" name="Rectangle 24"/>
          <p:cNvSpPr>
            <a:spLocks noChangeArrowheads="1"/>
          </p:cNvSpPr>
          <p:nvPr/>
        </p:nvSpPr>
        <p:spPr bwMode="auto">
          <a:xfrm>
            <a:off x="6003635" y="28717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6160" name="Rectangle 26"/>
          <p:cNvSpPr>
            <a:spLocks noChangeArrowheads="1"/>
          </p:cNvSpPr>
          <p:nvPr/>
        </p:nvSpPr>
        <p:spPr bwMode="auto">
          <a:xfrm>
            <a:off x="1524001" y="25431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61" name="Text Box 27"/>
          <p:cNvSpPr txBox="1">
            <a:spLocks noChangeArrowheads="1"/>
          </p:cNvSpPr>
          <p:nvPr/>
        </p:nvSpPr>
        <p:spPr bwMode="auto">
          <a:xfrm>
            <a:off x="1992313" y="198913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3.2  </a:t>
            </a:r>
            <a:r>
              <a:rPr lang="en-US" altLang="zh-TW"/>
              <a:t>RC</a:t>
            </a:r>
            <a:r>
              <a:rPr lang="zh-TW" altLang="en-US"/>
              <a:t>電路的頻率響應</a:t>
            </a:r>
            <a:endParaRPr lang="en-US" altLang="zh-TW"/>
          </a:p>
        </p:txBody>
      </p:sp>
      <p:sp>
        <p:nvSpPr>
          <p:cNvPr id="6162" name="Rectangle 2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6" name="Object 28"/>
          <p:cNvGraphicFramePr>
            <a:graphicFrameLocks noChangeAspect="1"/>
          </p:cNvGraphicFramePr>
          <p:nvPr/>
        </p:nvGraphicFramePr>
        <p:xfrm>
          <a:off x="6959601" y="5229226"/>
          <a:ext cx="23034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方程式" r:id="rId3" imgW="1218671" imgH="431613" progId="Equation.3">
                  <p:embed/>
                </p:oleObj>
              </mc:Choice>
              <mc:Fallback>
                <p:oleObj name="方程式" r:id="rId3" imgW="1218671" imgH="431613" progId="Equation.3">
                  <p:embed/>
                  <p:pic>
                    <p:nvPicPr>
                      <p:cNvPr id="614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5229226"/>
                        <a:ext cx="230346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0"/>
          <p:cNvGraphicFramePr>
            <a:graphicFrameLocks noChangeAspect="1"/>
          </p:cNvGraphicFramePr>
          <p:nvPr/>
        </p:nvGraphicFramePr>
        <p:xfrm>
          <a:off x="6096000" y="2205039"/>
          <a:ext cx="3798888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Visio" r:id="rId5" imgW="1436504" imgH="926231" progId="Visio.Drawing.11">
                  <p:embed/>
                </p:oleObj>
              </mc:Choice>
              <mc:Fallback>
                <p:oleObj name="Visio" r:id="rId5" imgW="1436504" imgH="926231" progId="Visio.Drawing.11">
                  <p:embed/>
                  <p:pic>
                    <p:nvPicPr>
                      <p:cNvPr id="6147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205039"/>
                        <a:ext cx="3798888" cy="244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3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8" name="Object 31"/>
          <p:cNvGraphicFramePr>
            <a:graphicFrameLocks noChangeAspect="1"/>
          </p:cNvGraphicFramePr>
          <p:nvPr/>
        </p:nvGraphicFramePr>
        <p:xfrm>
          <a:off x="4095750" y="2643189"/>
          <a:ext cx="61118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方程式" r:id="rId7" imgW="266469" imgH="203024" progId="Equation.3">
                  <p:embed/>
                </p:oleObj>
              </mc:Choice>
              <mc:Fallback>
                <p:oleObj name="方程式" r:id="rId7" imgW="266469" imgH="203024" progId="Equation.3">
                  <p:embed/>
                  <p:pic>
                    <p:nvPicPr>
                      <p:cNvPr id="614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2643189"/>
                        <a:ext cx="611188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Text Box 33"/>
          <p:cNvSpPr txBox="1">
            <a:spLocks noChangeArrowheads="1"/>
          </p:cNvSpPr>
          <p:nvPr/>
        </p:nvSpPr>
        <p:spPr bwMode="auto">
          <a:xfrm>
            <a:off x="1992313" y="2636838"/>
            <a:ext cx="19605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輸入</a:t>
            </a:r>
            <a:r>
              <a:rPr lang="en-US" altLang="zh-TW"/>
              <a:t>(Input)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輸出</a:t>
            </a:r>
            <a:r>
              <a:rPr lang="en-US" altLang="zh-TW"/>
              <a:t>(Output) </a:t>
            </a:r>
          </a:p>
        </p:txBody>
      </p:sp>
      <p:sp>
        <p:nvSpPr>
          <p:cNvPr id="6165" name="Rectangle 3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9" name="Object 34"/>
          <p:cNvGraphicFramePr>
            <a:graphicFrameLocks noChangeAspect="1"/>
          </p:cNvGraphicFramePr>
          <p:nvPr/>
        </p:nvGraphicFramePr>
        <p:xfrm>
          <a:off x="4095751" y="3071813"/>
          <a:ext cx="7207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方程式" r:id="rId9" imgW="330200" imgH="228600" progId="Equation.3">
                  <p:embed/>
                </p:oleObj>
              </mc:Choice>
              <mc:Fallback>
                <p:oleObj name="方程式" r:id="rId9" imgW="330200" imgH="228600" progId="Equation.3">
                  <p:embed/>
                  <p:pic>
                    <p:nvPicPr>
                      <p:cNvPr id="6149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1" y="3071813"/>
                        <a:ext cx="7207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6" name="Rectangle 37"/>
          <p:cNvSpPr>
            <a:spLocks noChangeArrowheads="1"/>
          </p:cNvSpPr>
          <p:nvPr/>
        </p:nvSpPr>
        <p:spPr bwMode="auto">
          <a:xfrm>
            <a:off x="1524001" y="2695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67" name="Rectangle 39"/>
          <p:cNvSpPr>
            <a:spLocks noChangeArrowheads="1"/>
          </p:cNvSpPr>
          <p:nvPr/>
        </p:nvSpPr>
        <p:spPr bwMode="auto">
          <a:xfrm>
            <a:off x="1524001" y="31479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68" name="Rectangle 41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69" name="Rectangle 43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70" name="Rectangle 4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71" name="Rectangle 3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50" name="Object 29"/>
          <p:cNvGraphicFramePr>
            <a:graphicFrameLocks noChangeAspect="1"/>
          </p:cNvGraphicFramePr>
          <p:nvPr/>
        </p:nvGraphicFramePr>
        <p:xfrm>
          <a:off x="2135188" y="3789364"/>
          <a:ext cx="26416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方程式" r:id="rId11" imgW="1180588" imgH="634725" progId="Equation.3">
                  <p:embed/>
                </p:oleObj>
              </mc:Choice>
              <mc:Fallback>
                <p:oleObj name="方程式" r:id="rId11" imgW="1180588" imgH="634725" progId="Equation.3">
                  <p:embed/>
                  <p:pic>
                    <p:nvPicPr>
                      <p:cNvPr id="615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789364"/>
                        <a:ext cx="2641600" cy="141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2" name="Rectangle 3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2135188" y="5300663"/>
          <a:ext cx="33274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方程式" r:id="rId13" imgW="1574800" imgH="393700" progId="Equation.3">
                  <p:embed/>
                </p:oleObj>
              </mc:Choice>
              <mc:Fallback>
                <p:oleObj name="方程式" r:id="rId13" imgW="1574800" imgH="393700" progId="Equation.3">
                  <p:embed/>
                  <p:pic>
                    <p:nvPicPr>
                      <p:cNvPr id="6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5300663"/>
                        <a:ext cx="3327400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3" name="文字方塊 32"/>
          <p:cNvSpPr txBox="1">
            <a:spLocks noChangeArrowheads="1"/>
          </p:cNvSpPr>
          <p:nvPr/>
        </p:nvSpPr>
        <p:spPr bwMode="auto">
          <a:xfrm>
            <a:off x="6600826" y="4724400"/>
            <a:ext cx="27352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系統的脈衝響應</a:t>
            </a:r>
            <a:endParaRPr lang="zh-TW" alt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885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20841B8-E57D-4560-8D0A-944C08280DD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8857" name="Text Box 2"/>
          <p:cNvSpPr txBox="1">
            <a:spLocks noChangeArrowheads="1"/>
          </p:cNvSpPr>
          <p:nvPr/>
        </p:nvSpPr>
        <p:spPr bwMode="auto">
          <a:xfrm>
            <a:off x="1992314" y="2205039"/>
            <a:ext cx="417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(3)</a:t>
            </a:r>
            <a:r>
              <a:rPr lang="zh-TW" altLang="en-US" b="1"/>
              <a:t>時間偏移</a:t>
            </a:r>
            <a:r>
              <a:rPr lang="en-US" altLang="zh-TW" b="1"/>
              <a:t>(Time Shifting)</a:t>
            </a:r>
          </a:p>
        </p:txBody>
      </p:sp>
      <p:sp>
        <p:nvSpPr>
          <p:cNvPr id="78858" name="Rectangle 3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2208214" y="2636839"/>
          <a:ext cx="21605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5" name="方程式" r:id="rId3" imgW="1002865" imgH="215806" progId="Equation.3">
                  <p:embed/>
                </p:oleObj>
              </mc:Choice>
              <mc:Fallback>
                <p:oleObj name="方程式" r:id="rId3" imgW="1002865" imgH="215806" progId="Equation.3">
                  <p:embed/>
                  <p:pic>
                    <p:nvPicPr>
                      <p:cNvPr id="788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636839"/>
                        <a:ext cx="216058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9" name="Rectangle 5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8851" name="Object 6"/>
          <p:cNvGraphicFramePr>
            <a:graphicFrameLocks noChangeAspect="1"/>
          </p:cNvGraphicFramePr>
          <p:nvPr/>
        </p:nvGraphicFramePr>
        <p:xfrm>
          <a:off x="2208213" y="3141663"/>
          <a:ext cx="38163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6" name="方程式" r:id="rId5" imgW="1854200" imgH="457200" progId="Equation.3">
                  <p:embed/>
                </p:oleObj>
              </mc:Choice>
              <mc:Fallback>
                <p:oleObj name="方程式" r:id="rId5" imgW="1854200" imgH="457200" progId="Equation.3">
                  <p:embed/>
                  <p:pic>
                    <p:nvPicPr>
                      <p:cNvPr id="788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141663"/>
                        <a:ext cx="3816350" cy="93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0" name="Rectangle 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8852" name="Object 9"/>
          <p:cNvGraphicFramePr>
            <a:graphicFrameLocks noChangeAspect="1"/>
          </p:cNvGraphicFramePr>
          <p:nvPr/>
        </p:nvGraphicFramePr>
        <p:xfrm>
          <a:off x="6383338" y="2492375"/>
          <a:ext cx="13319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7" name="方程式" r:id="rId7" imgW="634449" imgH="215713" progId="Equation.3">
                  <p:embed/>
                </p:oleObj>
              </mc:Choice>
              <mc:Fallback>
                <p:oleObj name="方程式" r:id="rId7" imgW="634449" imgH="215713" progId="Equation.3">
                  <p:embed/>
                  <p:pic>
                    <p:nvPicPr>
                      <p:cNvPr id="788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2492375"/>
                        <a:ext cx="13319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10"/>
          <p:cNvGraphicFramePr>
            <a:graphicFrameLocks noChangeAspect="1"/>
          </p:cNvGraphicFramePr>
          <p:nvPr/>
        </p:nvGraphicFramePr>
        <p:xfrm>
          <a:off x="6311901" y="2990851"/>
          <a:ext cx="41052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8" name="方程式" r:id="rId9" imgW="2222280" imgH="1193760" progId="Equation.3">
                  <p:embed/>
                </p:oleObj>
              </mc:Choice>
              <mc:Fallback>
                <p:oleObj name="方程式" r:id="rId9" imgW="2222280" imgH="1193760" progId="Equation.3">
                  <p:embed/>
                  <p:pic>
                    <p:nvPicPr>
                      <p:cNvPr id="7885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2990851"/>
                        <a:ext cx="4105275" cy="221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1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8854" name="Object 13"/>
          <p:cNvGraphicFramePr>
            <a:graphicFrameLocks noChangeAspect="1"/>
          </p:cNvGraphicFramePr>
          <p:nvPr/>
        </p:nvGraphicFramePr>
        <p:xfrm>
          <a:off x="3095625" y="5214939"/>
          <a:ext cx="630078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9" name="方程式" r:id="rId11" imgW="2870200" imgH="330200" progId="Equation.3">
                  <p:embed/>
                </p:oleObj>
              </mc:Choice>
              <mc:Fallback>
                <p:oleObj name="方程式" r:id="rId11" imgW="2870200" imgH="330200" progId="Equation.3">
                  <p:embed/>
                  <p:pic>
                    <p:nvPicPr>
                      <p:cNvPr id="7885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5214939"/>
                        <a:ext cx="6300788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2" name="文字方塊 16"/>
          <p:cNvSpPr txBox="1">
            <a:spLocks noChangeArrowheads="1"/>
          </p:cNvSpPr>
          <p:nvPr/>
        </p:nvSpPr>
        <p:spPr bwMode="auto">
          <a:xfrm>
            <a:off x="2095501" y="6072188"/>
            <a:ext cx="799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在時域上的時間偏移，造成傅立葉級數</a:t>
            </a:r>
            <a:r>
              <a:rPr lang="zh-TW" altLang="en-US"/>
              <a:t>係數</a:t>
            </a:r>
            <a:r>
              <a:rPr lang="zh-TW" altLang="zh-TW"/>
              <a:t>的相位改變。</a:t>
            </a:r>
            <a:endParaRPr lang="zh-TW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987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96FA40D-6856-4AEE-A3FA-6B150F58CB7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9880" name="Text Box 2"/>
          <p:cNvSpPr txBox="1">
            <a:spLocks noChangeArrowheads="1"/>
          </p:cNvSpPr>
          <p:nvPr/>
        </p:nvSpPr>
        <p:spPr bwMode="auto">
          <a:xfrm>
            <a:off x="1992314" y="2133600"/>
            <a:ext cx="475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3.15  </a:t>
            </a:r>
            <a:r>
              <a:rPr lang="zh-TW" altLang="en-US"/>
              <a:t>弦波訊號的傅立葉級數係數</a:t>
            </a:r>
            <a:endParaRPr lang="en-US" altLang="zh-TW" b="1"/>
          </a:p>
        </p:txBody>
      </p:sp>
      <p:sp>
        <p:nvSpPr>
          <p:cNvPr id="79881" name="Rectangle 3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9874" name="Object 4"/>
          <p:cNvGraphicFramePr>
            <a:graphicFrameLocks noChangeAspect="1"/>
          </p:cNvGraphicFramePr>
          <p:nvPr/>
        </p:nvGraphicFramePr>
        <p:xfrm>
          <a:off x="2279651" y="2492376"/>
          <a:ext cx="17637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6" name="方程式" r:id="rId3" imgW="939392" imgH="393529" progId="Equation.3">
                  <p:embed/>
                </p:oleObj>
              </mc:Choice>
              <mc:Fallback>
                <p:oleObj name="方程式" r:id="rId3" imgW="939392" imgH="393529" progId="Equation.3">
                  <p:embed/>
                  <p:pic>
                    <p:nvPicPr>
                      <p:cNvPr id="798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2492376"/>
                        <a:ext cx="1763713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2" name="Rectangle 5"/>
          <p:cNvSpPr>
            <a:spLocks noChangeArrowheads="1"/>
          </p:cNvSpPr>
          <p:nvPr/>
        </p:nvSpPr>
        <p:spPr bwMode="auto">
          <a:xfrm>
            <a:off x="1524001" y="25336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9875" name="Object 6"/>
          <p:cNvGraphicFramePr>
            <a:graphicFrameLocks noChangeAspect="1"/>
          </p:cNvGraphicFramePr>
          <p:nvPr/>
        </p:nvGraphicFramePr>
        <p:xfrm>
          <a:off x="1919288" y="3141664"/>
          <a:ext cx="8020050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7" name="方程式" r:id="rId5" imgW="4851360" imgH="1091880" progId="Equation.3">
                  <p:embed/>
                </p:oleObj>
              </mc:Choice>
              <mc:Fallback>
                <p:oleObj name="方程式" r:id="rId5" imgW="4851360" imgH="1091880" progId="Equation.3">
                  <p:embed/>
                  <p:pic>
                    <p:nvPicPr>
                      <p:cNvPr id="798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141664"/>
                        <a:ext cx="8020050" cy="177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3" name="Rectangle 7"/>
          <p:cNvSpPr>
            <a:spLocks noChangeArrowheads="1"/>
          </p:cNvSpPr>
          <p:nvPr/>
        </p:nvSpPr>
        <p:spPr bwMode="auto">
          <a:xfrm>
            <a:off x="1524001" y="30241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9884" name="Rectangle 10"/>
          <p:cNvSpPr>
            <a:spLocks noChangeArrowheads="1"/>
          </p:cNvSpPr>
          <p:nvPr/>
        </p:nvSpPr>
        <p:spPr bwMode="auto">
          <a:xfrm>
            <a:off x="1524001" y="30241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9876" name="Object 12"/>
          <p:cNvGraphicFramePr>
            <a:graphicFrameLocks noChangeAspect="1"/>
          </p:cNvGraphicFramePr>
          <p:nvPr/>
        </p:nvGraphicFramePr>
        <p:xfrm>
          <a:off x="1992314" y="5070476"/>
          <a:ext cx="439102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8" name="方程式" r:id="rId7" imgW="2654300" imgH="711200" progId="Equation.3">
                  <p:embed/>
                </p:oleObj>
              </mc:Choice>
              <mc:Fallback>
                <p:oleObj name="方程式" r:id="rId7" imgW="2654300" imgH="711200" progId="Equation.3">
                  <p:embed/>
                  <p:pic>
                    <p:nvPicPr>
                      <p:cNvPr id="798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5070476"/>
                        <a:ext cx="4391025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9877" name="Object 13"/>
          <p:cNvGraphicFramePr>
            <a:graphicFrameLocks noChangeAspect="1"/>
          </p:cNvGraphicFramePr>
          <p:nvPr/>
        </p:nvGraphicFramePr>
        <p:xfrm>
          <a:off x="4440238" y="2708276"/>
          <a:ext cx="768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9" name="方程式" r:id="rId9" imgW="405872" imgH="177569" progId="Equation.3">
                  <p:embed/>
                </p:oleObj>
              </mc:Choice>
              <mc:Fallback>
                <p:oleObj name="方程式" r:id="rId9" imgW="405872" imgH="177569" progId="Equation.3">
                  <p:embed/>
                  <p:pic>
                    <p:nvPicPr>
                      <p:cNvPr id="798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2708276"/>
                        <a:ext cx="7683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09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1CFCCA6-68E8-4D88-BE6A-0C5D1C9B81E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0903" name="Rectangle 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0904" name="Rectangle 7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0898" name="Object 10"/>
          <p:cNvGraphicFramePr>
            <a:graphicFrameLocks noChangeAspect="1"/>
          </p:cNvGraphicFramePr>
          <p:nvPr/>
        </p:nvGraphicFramePr>
        <p:xfrm>
          <a:off x="2063750" y="2420939"/>
          <a:ext cx="13858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7" name="方程式" r:id="rId3" imgW="939392" imgH="393529" progId="Equation.3">
                  <p:embed/>
                </p:oleObj>
              </mc:Choice>
              <mc:Fallback>
                <p:oleObj name="方程式" r:id="rId3" imgW="939392" imgH="393529" progId="Equation.3">
                  <p:embed/>
                  <p:pic>
                    <p:nvPicPr>
                      <p:cNvPr id="808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420939"/>
                        <a:ext cx="1385888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6" name="Line 11"/>
          <p:cNvSpPr>
            <a:spLocks noChangeShapeType="1"/>
          </p:cNvSpPr>
          <p:nvPr/>
        </p:nvSpPr>
        <p:spPr bwMode="auto">
          <a:xfrm>
            <a:off x="8616951" y="5157788"/>
            <a:ext cx="142875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0907" name="Line 12"/>
          <p:cNvSpPr>
            <a:spLocks noChangeShapeType="1"/>
          </p:cNvSpPr>
          <p:nvPr/>
        </p:nvSpPr>
        <p:spPr bwMode="auto">
          <a:xfrm>
            <a:off x="8616951" y="5805488"/>
            <a:ext cx="142875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pic>
        <p:nvPicPr>
          <p:cNvPr id="80908" name="Picture 19" descr="Fig_3-15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284539"/>
            <a:ext cx="36576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20" descr="Fig_3-15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060575"/>
            <a:ext cx="365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899" name="Object 21"/>
          <p:cNvGraphicFramePr>
            <a:graphicFrameLocks noChangeAspect="1"/>
          </p:cNvGraphicFramePr>
          <p:nvPr/>
        </p:nvGraphicFramePr>
        <p:xfrm>
          <a:off x="6311900" y="2060576"/>
          <a:ext cx="863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8" name="方程式" r:id="rId7" imgW="457002" imgH="203112" progId="Equation.3">
                  <p:embed/>
                </p:oleObj>
              </mc:Choice>
              <mc:Fallback>
                <p:oleObj name="方程式" r:id="rId7" imgW="457002" imgH="203112" progId="Equation.3">
                  <p:embed/>
                  <p:pic>
                    <p:nvPicPr>
                      <p:cNvPr id="8089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060576"/>
                        <a:ext cx="8636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10" name="Picture 22" descr="Fig_3-15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437064"/>
            <a:ext cx="36576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900" name="Object 23"/>
          <p:cNvGraphicFramePr>
            <a:graphicFrameLocks noChangeAspect="1"/>
          </p:cNvGraphicFramePr>
          <p:nvPr/>
        </p:nvGraphicFramePr>
        <p:xfrm>
          <a:off x="6383338" y="4365626"/>
          <a:ext cx="9001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9" name="方程式" r:id="rId10" imgW="558558" imgH="203112" progId="Equation.3">
                  <p:embed/>
                </p:oleObj>
              </mc:Choice>
              <mc:Fallback>
                <p:oleObj name="方程式" r:id="rId10" imgW="558558" imgH="203112" progId="Equation.3">
                  <p:embed/>
                  <p:pic>
                    <p:nvPicPr>
                      <p:cNvPr id="8090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4365626"/>
                        <a:ext cx="90011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19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A78F2C3-E849-4091-9F2E-4A9A0A4301B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1929" name="Rectangle 2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22" name="Object 3"/>
          <p:cNvGraphicFramePr>
            <a:graphicFrameLocks noChangeAspect="1"/>
          </p:cNvGraphicFramePr>
          <p:nvPr/>
        </p:nvGraphicFramePr>
        <p:xfrm>
          <a:off x="1992314" y="2133600"/>
          <a:ext cx="25558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7" name="方程式" r:id="rId3" imgW="1345616" imgH="393529" progId="Equation.3">
                  <p:embed/>
                </p:oleObj>
              </mc:Choice>
              <mc:Fallback>
                <p:oleObj name="方程式" r:id="rId3" imgW="1345616" imgH="393529" progId="Equation.3">
                  <p:embed/>
                  <p:pic>
                    <p:nvPicPr>
                      <p:cNvPr id="819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133600"/>
                        <a:ext cx="2555875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0" name="Rectangle 4"/>
          <p:cNvSpPr>
            <a:spLocks noChangeArrowheads="1"/>
          </p:cNvSpPr>
          <p:nvPr/>
        </p:nvSpPr>
        <p:spPr bwMode="auto">
          <a:xfrm>
            <a:off x="1524001" y="30241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23" name="Object 5"/>
          <p:cNvGraphicFramePr>
            <a:graphicFrameLocks noChangeAspect="1"/>
          </p:cNvGraphicFramePr>
          <p:nvPr/>
        </p:nvGraphicFramePr>
        <p:xfrm>
          <a:off x="1992313" y="2924176"/>
          <a:ext cx="32766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8" name="方程式" r:id="rId5" imgW="1714500" imgH="457200" progId="Equation.3">
                  <p:embed/>
                </p:oleObj>
              </mc:Choice>
              <mc:Fallback>
                <p:oleObj name="方程式" r:id="rId5" imgW="1714500" imgH="457200" progId="Equation.3">
                  <p:embed/>
                  <p:pic>
                    <p:nvPicPr>
                      <p:cNvPr id="819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924176"/>
                        <a:ext cx="3276600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1" name="Rectangle 6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24" name="Object 7"/>
          <p:cNvGraphicFramePr>
            <a:graphicFrameLocks noChangeAspect="1"/>
          </p:cNvGraphicFramePr>
          <p:nvPr/>
        </p:nvGraphicFramePr>
        <p:xfrm>
          <a:off x="2208213" y="4149725"/>
          <a:ext cx="12239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9" name="方程式" r:id="rId7" imgW="583693" imgH="177646" progId="Equation.3">
                  <p:embed/>
                </p:oleObj>
              </mc:Choice>
              <mc:Fallback>
                <p:oleObj name="方程式" r:id="rId7" imgW="583693" imgH="177646" progId="Equation.3">
                  <p:embed/>
                  <p:pic>
                    <p:nvPicPr>
                      <p:cNvPr id="819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4149725"/>
                        <a:ext cx="122396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2" name="Rectangle 8"/>
          <p:cNvSpPr>
            <a:spLocks noChangeArrowheads="1"/>
          </p:cNvSpPr>
          <p:nvPr/>
        </p:nvSpPr>
        <p:spPr bwMode="auto">
          <a:xfrm>
            <a:off x="1524001" y="30241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25" name="Object 9"/>
          <p:cNvGraphicFramePr>
            <a:graphicFrameLocks noChangeAspect="1"/>
          </p:cNvGraphicFramePr>
          <p:nvPr/>
        </p:nvGraphicFramePr>
        <p:xfrm>
          <a:off x="6240463" y="1989139"/>
          <a:ext cx="35623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0" name="方程式" r:id="rId9" imgW="1777680" imgH="914400" progId="Equation.3">
                  <p:embed/>
                </p:oleObj>
              </mc:Choice>
              <mc:Fallback>
                <p:oleObj name="方程式" r:id="rId9" imgW="1777680" imgH="914400" progId="Equation.3">
                  <p:embed/>
                  <p:pic>
                    <p:nvPicPr>
                      <p:cNvPr id="819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1989139"/>
                        <a:ext cx="35623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3" name="Rectangle 10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34" name="Rectangle 13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35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26" name="Object 15"/>
          <p:cNvGraphicFramePr>
            <a:graphicFrameLocks noChangeAspect="1"/>
          </p:cNvGraphicFramePr>
          <p:nvPr/>
        </p:nvGraphicFramePr>
        <p:xfrm>
          <a:off x="4953001" y="4429126"/>
          <a:ext cx="5059363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1" name="方程式" r:id="rId11" imgW="2895600" imgH="1219200" progId="Equation.3">
                  <p:embed/>
                </p:oleObj>
              </mc:Choice>
              <mc:Fallback>
                <p:oleObj name="方程式" r:id="rId11" imgW="2895600" imgH="1219200" progId="Equation.3">
                  <p:embed/>
                  <p:pic>
                    <p:nvPicPr>
                      <p:cNvPr id="8192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4429126"/>
                        <a:ext cx="5059363" cy="209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295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F4A599F-7646-4E01-8462-E5674B148C3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2952" name="Rectangle 3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953" name="Rectangle 6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954" name="Rectangle 8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2946" name="Object 9"/>
          <p:cNvGraphicFramePr>
            <a:graphicFrameLocks noChangeAspect="1"/>
          </p:cNvGraphicFramePr>
          <p:nvPr/>
        </p:nvGraphicFramePr>
        <p:xfrm>
          <a:off x="2063751" y="2133601"/>
          <a:ext cx="230346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8" name="方程式" r:id="rId3" imgW="1345616" imgH="393529" progId="Equation.3">
                  <p:embed/>
                </p:oleObj>
              </mc:Choice>
              <mc:Fallback>
                <p:oleObj name="方程式" r:id="rId3" imgW="1345616" imgH="393529" progId="Equation.3">
                  <p:embed/>
                  <p:pic>
                    <p:nvPicPr>
                      <p:cNvPr id="8294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133601"/>
                        <a:ext cx="2303463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55" name="Picture 18" descr="Fig_3-15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989138"/>
            <a:ext cx="365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947" name="Object 19"/>
          <p:cNvGraphicFramePr>
            <a:graphicFrameLocks noChangeAspect="1"/>
          </p:cNvGraphicFramePr>
          <p:nvPr/>
        </p:nvGraphicFramePr>
        <p:xfrm>
          <a:off x="6096001" y="1989138"/>
          <a:ext cx="9001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9" name="方程式" r:id="rId6" imgW="494870" imgH="215713" progId="Equation.3">
                  <p:embed/>
                </p:oleObj>
              </mc:Choice>
              <mc:Fallback>
                <p:oleObj name="方程式" r:id="rId6" imgW="494870" imgH="215713" progId="Equation.3">
                  <p:embed/>
                  <p:pic>
                    <p:nvPicPr>
                      <p:cNvPr id="8294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1989138"/>
                        <a:ext cx="900113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56" name="Picture 22" descr="Fig_3-16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284538"/>
            <a:ext cx="3657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7" name="Picture 23" descr="Fig_3-16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437064"/>
            <a:ext cx="36576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948" name="Object 24"/>
          <p:cNvGraphicFramePr>
            <a:graphicFrameLocks noChangeAspect="1"/>
          </p:cNvGraphicFramePr>
          <p:nvPr/>
        </p:nvGraphicFramePr>
        <p:xfrm>
          <a:off x="6024563" y="4292600"/>
          <a:ext cx="11874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0" name="方程式" r:id="rId10" imgW="596641" imgH="215806" progId="Equation.3">
                  <p:embed/>
                </p:oleObj>
              </mc:Choice>
              <mc:Fallback>
                <p:oleObj name="方程式" r:id="rId10" imgW="596641" imgH="215806" progId="Equation.3">
                  <p:embed/>
                  <p:pic>
                    <p:nvPicPr>
                      <p:cNvPr id="8294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4292600"/>
                        <a:ext cx="118745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8" name="文字方塊 12"/>
          <p:cNvSpPr txBox="1">
            <a:spLocks noChangeArrowheads="1"/>
          </p:cNvSpPr>
          <p:nvPr/>
        </p:nvSpPr>
        <p:spPr bwMode="auto">
          <a:xfrm>
            <a:off x="2208213" y="5373688"/>
            <a:ext cx="42481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絕對值沒有改變，仍是</a:t>
            </a:r>
            <a:r>
              <a:rPr lang="en-US" altLang="zh-TW"/>
              <a:t>0.5</a:t>
            </a:r>
            <a:r>
              <a:rPr lang="zh-TW" altLang="zh-TW"/>
              <a:t>，但是相位確實有所改變，在</a:t>
            </a:r>
            <a:r>
              <a:rPr lang="en-US" altLang="zh-TW"/>
              <a:t> </a:t>
            </a:r>
            <a:r>
              <a:rPr lang="zh-TW" altLang="en-US"/>
              <a:t>           </a:t>
            </a:r>
            <a:r>
              <a:rPr lang="zh-TW" altLang="zh-TW"/>
              <a:t>時相位從原來的</a:t>
            </a:r>
            <a:r>
              <a:rPr lang="en-US" altLang="zh-TW"/>
              <a:t> 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l-GR" altLang="zh-TW">
                <a:latin typeface="Times New Roman" pitchFamily="18" charset="0"/>
                <a:cs typeface="Times New Roman" pitchFamily="18" charset="0"/>
              </a:rPr>
              <a:t> π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zh-TW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zh-TW"/>
              <a:t>變成</a:t>
            </a:r>
            <a:r>
              <a:rPr lang="en-US" altLang="zh-TW"/>
              <a:t> 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l-GR" altLang="zh-TW">
                <a:latin typeface="Times New Roman" pitchFamily="18" charset="0"/>
                <a:cs typeface="Times New Roman" pitchFamily="18" charset="0"/>
              </a:rPr>
              <a:t> π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zh-TW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/>
              <a:t>。</a:t>
            </a:r>
          </a:p>
        </p:txBody>
      </p:sp>
      <p:sp>
        <p:nvSpPr>
          <p:cNvPr id="82959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2949" name="Object 13"/>
          <p:cNvGraphicFramePr>
            <a:graphicFrameLocks noChangeAspect="1"/>
          </p:cNvGraphicFramePr>
          <p:nvPr/>
        </p:nvGraphicFramePr>
        <p:xfrm>
          <a:off x="4727575" y="5732464"/>
          <a:ext cx="6540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1" name="方程式" r:id="rId12" imgW="342603" imgH="177646" progId="Equation.3">
                  <p:embed/>
                </p:oleObj>
              </mc:Choice>
              <mc:Fallback>
                <p:oleObj name="方程式" r:id="rId12" imgW="342603" imgH="177646" progId="Equation.3">
                  <p:embed/>
                  <p:pic>
                    <p:nvPicPr>
                      <p:cNvPr id="829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5732464"/>
                        <a:ext cx="6540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39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153FED0-4B1B-4EFB-BBA1-A7C28FA4B87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3975" name="Text Box 2"/>
          <p:cNvSpPr txBox="1">
            <a:spLocks noChangeArrowheads="1"/>
          </p:cNvSpPr>
          <p:nvPr/>
        </p:nvSpPr>
        <p:spPr bwMode="auto">
          <a:xfrm>
            <a:off x="2063751" y="2133600"/>
            <a:ext cx="424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(4)</a:t>
            </a:r>
            <a:r>
              <a:rPr lang="zh-TW" altLang="en-US" b="1"/>
              <a:t>頻率偏移</a:t>
            </a:r>
            <a:r>
              <a:rPr lang="en-US" altLang="zh-TW" b="1"/>
              <a:t>(Frequency Shifting)</a:t>
            </a:r>
          </a:p>
        </p:txBody>
      </p:sp>
      <p:sp>
        <p:nvSpPr>
          <p:cNvPr id="83976" name="Rectangle 3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3970" name="Object 4"/>
          <p:cNvGraphicFramePr>
            <a:graphicFrameLocks noChangeAspect="1"/>
          </p:cNvGraphicFramePr>
          <p:nvPr/>
        </p:nvGraphicFramePr>
        <p:xfrm>
          <a:off x="2157414" y="2636839"/>
          <a:ext cx="3279775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9" name="方程式" r:id="rId3" imgW="1612800" imgH="685800" progId="Equation.3">
                  <p:embed/>
                </p:oleObj>
              </mc:Choice>
              <mc:Fallback>
                <p:oleObj name="方程式" r:id="rId3" imgW="1612800" imgH="685800" progId="Equation.3">
                  <p:embed/>
                  <p:pic>
                    <p:nvPicPr>
                      <p:cNvPr id="839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4" y="2636839"/>
                        <a:ext cx="3279775" cy="1392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7" name="Rectangle 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3971" name="Object 7"/>
          <p:cNvGraphicFramePr>
            <a:graphicFrameLocks noChangeAspect="1"/>
          </p:cNvGraphicFramePr>
          <p:nvPr/>
        </p:nvGraphicFramePr>
        <p:xfrm>
          <a:off x="6024563" y="2636838"/>
          <a:ext cx="43434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0" name="方程式" r:id="rId5" imgW="2070000" imgH="914400" progId="Equation.3">
                  <p:embed/>
                </p:oleObj>
              </mc:Choice>
              <mc:Fallback>
                <p:oleObj name="方程式" r:id="rId5" imgW="2070000" imgH="914400" progId="Equation.3">
                  <p:embed/>
                  <p:pic>
                    <p:nvPicPr>
                      <p:cNvPr id="839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2636838"/>
                        <a:ext cx="4343400" cy="191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8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3972" name="Object 10"/>
          <p:cNvGraphicFramePr>
            <a:graphicFrameLocks noChangeAspect="1"/>
          </p:cNvGraphicFramePr>
          <p:nvPr/>
        </p:nvGraphicFramePr>
        <p:xfrm>
          <a:off x="2952751" y="5000625"/>
          <a:ext cx="60483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name="方程式" r:id="rId7" imgW="2806700" imgH="330200" progId="Equation.3">
                  <p:embed/>
                </p:oleObj>
              </mc:Choice>
              <mc:Fallback>
                <p:oleObj name="方程式" r:id="rId7" imgW="2806700" imgH="330200" progId="Equation.3">
                  <p:embed/>
                  <p:pic>
                    <p:nvPicPr>
                      <p:cNvPr id="8397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1" y="5000625"/>
                        <a:ext cx="6048375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9" name="文字方塊 18"/>
          <p:cNvSpPr txBox="1">
            <a:spLocks noChangeArrowheads="1"/>
          </p:cNvSpPr>
          <p:nvPr/>
        </p:nvSpPr>
        <p:spPr bwMode="auto">
          <a:xfrm>
            <a:off x="2135188" y="6021388"/>
            <a:ext cx="796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在傅立葉級數</a:t>
            </a:r>
            <a:r>
              <a:rPr lang="zh-TW" altLang="en-US"/>
              <a:t>係數作序號</a:t>
            </a:r>
            <a:r>
              <a:rPr lang="zh-TW" altLang="zh-TW"/>
              <a:t>偏移，即造成時域上的波形乘上弦波函數。</a:t>
            </a:r>
            <a:endParaRPr lang="zh-TW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500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1490D67-FCE7-4980-AADA-0BB5D3FCFD2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5001" name="Text Box 2"/>
          <p:cNvSpPr txBox="1">
            <a:spLocks noChangeArrowheads="1"/>
          </p:cNvSpPr>
          <p:nvPr/>
        </p:nvSpPr>
        <p:spPr bwMode="auto">
          <a:xfrm>
            <a:off x="2063751" y="2205038"/>
            <a:ext cx="374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3.16  </a:t>
            </a:r>
            <a:r>
              <a:rPr lang="zh-TW" altLang="en-US"/>
              <a:t>頻率偏移的影響</a:t>
            </a:r>
            <a:endParaRPr lang="en-US" altLang="zh-TW" b="1"/>
          </a:p>
        </p:txBody>
      </p:sp>
      <p:sp>
        <p:nvSpPr>
          <p:cNvPr id="85002" name="Rectangle 3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4994" name="Object 4"/>
          <p:cNvGraphicFramePr>
            <a:graphicFrameLocks noChangeAspect="1"/>
          </p:cNvGraphicFramePr>
          <p:nvPr/>
        </p:nvGraphicFramePr>
        <p:xfrm>
          <a:off x="2208214" y="2708276"/>
          <a:ext cx="20589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9" name="方程式" r:id="rId3" imgW="1016000" imgH="393700" progId="Equation.3">
                  <p:embed/>
                </p:oleObj>
              </mc:Choice>
              <mc:Fallback>
                <p:oleObj name="方程式" r:id="rId3" imgW="1016000" imgH="393700" progId="Equation.3">
                  <p:embed/>
                  <p:pic>
                    <p:nvPicPr>
                      <p:cNvPr id="849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708276"/>
                        <a:ext cx="2058987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3" name="Rectangle 5"/>
          <p:cNvSpPr>
            <a:spLocks noChangeArrowheads="1"/>
          </p:cNvSpPr>
          <p:nvPr/>
        </p:nvSpPr>
        <p:spPr bwMode="auto">
          <a:xfrm>
            <a:off x="1524001" y="30241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4" name="Rectangle 7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5" name="Rectangle 8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4995" name="Object 9"/>
          <p:cNvGraphicFramePr>
            <a:graphicFrameLocks noChangeAspect="1"/>
          </p:cNvGraphicFramePr>
          <p:nvPr/>
        </p:nvGraphicFramePr>
        <p:xfrm>
          <a:off x="2279650" y="3789364"/>
          <a:ext cx="17843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0" name="方程式" r:id="rId5" imgW="850680" imgH="203040" progId="Equation.3">
                  <p:embed/>
                </p:oleObj>
              </mc:Choice>
              <mc:Fallback>
                <p:oleObj name="方程式" r:id="rId5" imgW="850680" imgH="203040" progId="Equation.3">
                  <p:embed/>
                  <p:pic>
                    <p:nvPicPr>
                      <p:cNvPr id="8499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3789364"/>
                        <a:ext cx="1784350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6" name="Rectangle 10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4996" name="Object 11"/>
          <p:cNvGraphicFramePr>
            <a:graphicFrameLocks noChangeAspect="1"/>
          </p:cNvGraphicFramePr>
          <p:nvPr/>
        </p:nvGraphicFramePr>
        <p:xfrm>
          <a:off x="2208214" y="5445126"/>
          <a:ext cx="39592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1" name="方程式" r:id="rId7" imgW="1943100" imgH="431800" progId="Equation.3">
                  <p:embed/>
                </p:oleObj>
              </mc:Choice>
              <mc:Fallback>
                <p:oleObj name="方程式" r:id="rId7" imgW="1943100" imgH="431800" progId="Equation.3">
                  <p:embed/>
                  <p:pic>
                    <p:nvPicPr>
                      <p:cNvPr id="8499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5445126"/>
                        <a:ext cx="39592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7" name="Rectangle 13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9" name="Rectangle 23"/>
          <p:cNvSpPr>
            <a:spLocks noChangeArrowheads="1"/>
          </p:cNvSpPr>
          <p:nvPr/>
        </p:nvSpPr>
        <p:spPr bwMode="auto">
          <a:xfrm>
            <a:off x="1524001" y="30130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4997" name="Object 17"/>
          <p:cNvGraphicFramePr>
            <a:graphicFrameLocks noChangeAspect="1"/>
          </p:cNvGraphicFramePr>
          <p:nvPr/>
        </p:nvGraphicFramePr>
        <p:xfrm>
          <a:off x="5591176" y="2492375"/>
          <a:ext cx="471487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2" name="方程式" r:id="rId9" imgW="2654300" imgH="711200" progId="Equation.3">
                  <p:embed/>
                </p:oleObj>
              </mc:Choice>
              <mc:Fallback>
                <p:oleObj name="方程式" r:id="rId9" imgW="2654300" imgH="711200" progId="Equation.3">
                  <p:embed/>
                  <p:pic>
                    <p:nvPicPr>
                      <p:cNvPr id="849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6" y="2492375"/>
                        <a:ext cx="4714875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4998" name="Object 18"/>
          <p:cNvGraphicFramePr>
            <a:graphicFrameLocks noChangeAspect="1"/>
          </p:cNvGraphicFramePr>
          <p:nvPr/>
        </p:nvGraphicFramePr>
        <p:xfrm>
          <a:off x="2279651" y="4221163"/>
          <a:ext cx="5738813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3" name="方程式" r:id="rId11" imgW="3187700" imgH="711200" progId="Equation.3">
                  <p:embed/>
                </p:oleObj>
              </mc:Choice>
              <mc:Fallback>
                <p:oleObj name="方程式" r:id="rId11" imgW="3187700" imgH="711200" progId="Equation.3">
                  <p:embed/>
                  <p:pic>
                    <p:nvPicPr>
                      <p:cNvPr id="849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4221163"/>
                        <a:ext cx="5738813" cy="1268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602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624B733-28E7-41C1-93B0-D718E3ABEDB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6022" name="Text Box 4"/>
          <p:cNvSpPr txBox="1">
            <a:spLocks noChangeArrowheads="1"/>
          </p:cNvSpPr>
          <p:nvPr/>
        </p:nvSpPr>
        <p:spPr bwMode="auto">
          <a:xfrm>
            <a:off x="1881189" y="2071688"/>
            <a:ext cx="417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(5)</a:t>
            </a:r>
            <a:r>
              <a:rPr lang="zh-TW" altLang="en-US" b="1"/>
              <a:t>捲迴特性</a:t>
            </a:r>
            <a:r>
              <a:rPr lang="en-US" altLang="zh-TW" b="1"/>
              <a:t>(Convolution)</a:t>
            </a:r>
          </a:p>
        </p:txBody>
      </p:sp>
      <p:sp>
        <p:nvSpPr>
          <p:cNvPr id="86023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6018" name="Object 5"/>
          <p:cNvGraphicFramePr>
            <a:graphicFrameLocks noChangeAspect="1"/>
          </p:cNvGraphicFramePr>
          <p:nvPr/>
        </p:nvGraphicFramePr>
        <p:xfrm>
          <a:off x="2238376" y="3000375"/>
          <a:ext cx="42005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4" name="Equation" r:id="rId3" imgW="2323800" imgH="431640" progId="Equation.3">
                  <p:embed/>
                </p:oleObj>
              </mc:Choice>
              <mc:Fallback>
                <p:oleObj name="Equation" r:id="rId3" imgW="2323800" imgH="431640" progId="Equation.3">
                  <p:embed/>
                  <p:pic>
                    <p:nvPicPr>
                      <p:cNvPr id="860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3000375"/>
                        <a:ext cx="4200525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6019" name="Object 7"/>
          <p:cNvGraphicFramePr>
            <a:graphicFrameLocks noChangeAspect="1"/>
          </p:cNvGraphicFramePr>
          <p:nvPr/>
        </p:nvGraphicFramePr>
        <p:xfrm>
          <a:off x="2309814" y="4000500"/>
          <a:ext cx="6999287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5" name="Equation" r:id="rId5" imgW="3733560" imgH="914400" progId="Equation.3">
                  <p:embed/>
                </p:oleObj>
              </mc:Choice>
              <mc:Fallback>
                <p:oleObj name="Equation" r:id="rId5" imgW="3733560" imgH="914400" progId="Equation.3">
                  <p:embed/>
                  <p:pic>
                    <p:nvPicPr>
                      <p:cNvPr id="860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4000500"/>
                        <a:ext cx="6999287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5" name="Rectangle 13"/>
          <p:cNvSpPr>
            <a:spLocks noChangeArrowheads="1"/>
          </p:cNvSpPr>
          <p:nvPr/>
        </p:nvSpPr>
        <p:spPr bwMode="auto">
          <a:xfrm>
            <a:off x="1524001" y="2300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6026" name="文字方塊 14"/>
          <p:cNvSpPr txBox="1">
            <a:spLocks noChangeArrowheads="1"/>
          </p:cNvSpPr>
          <p:nvPr/>
        </p:nvSpPr>
        <p:spPr bwMode="auto">
          <a:xfrm>
            <a:off x="1809751" y="2500313"/>
            <a:ext cx="5857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週期性捲加演算</a:t>
            </a:r>
            <a:r>
              <a:rPr lang="en-US" altLang="zh-TW" b="1"/>
              <a:t>(periodic convolution sum)</a:t>
            </a:r>
            <a:endParaRPr lang="zh-TW" altLang="en-US" b="1"/>
          </a:p>
        </p:txBody>
      </p:sp>
      <p:sp>
        <p:nvSpPr>
          <p:cNvPr id="86027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704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31B2F3D-61C5-498F-8960-8608DD83228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87042" name="Object 14"/>
          <p:cNvGraphicFramePr>
            <a:graphicFrameLocks noChangeAspect="1"/>
          </p:cNvGraphicFramePr>
          <p:nvPr/>
        </p:nvGraphicFramePr>
        <p:xfrm>
          <a:off x="3381376" y="5214938"/>
          <a:ext cx="56800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1" name="Equation" r:id="rId3" imgW="3124200" imgH="317500" progId="Equation.3">
                  <p:embed/>
                </p:oleObj>
              </mc:Choice>
              <mc:Fallback>
                <p:oleObj name="Equation" r:id="rId3" imgW="3124200" imgH="317500" progId="Equation.3">
                  <p:embed/>
                  <p:pic>
                    <p:nvPicPr>
                      <p:cNvPr id="870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6" y="5214938"/>
                        <a:ext cx="56800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16"/>
          <p:cNvGraphicFramePr>
            <a:graphicFrameLocks noChangeAspect="1"/>
          </p:cNvGraphicFramePr>
          <p:nvPr/>
        </p:nvGraphicFramePr>
        <p:xfrm>
          <a:off x="2238376" y="2571751"/>
          <a:ext cx="7515225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2" name="Equation" r:id="rId5" imgW="4165560" imgH="1384200" progId="Equation.3">
                  <p:embed/>
                </p:oleObj>
              </mc:Choice>
              <mc:Fallback>
                <p:oleObj name="Equation" r:id="rId5" imgW="4165560" imgH="1384200" progId="Equation.3">
                  <p:embed/>
                  <p:pic>
                    <p:nvPicPr>
                      <p:cNvPr id="8704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2571751"/>
                        <a:ext cx="7515225" cy="250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15"/>
          <p:cNvGraphicFramePr>
            <a:graphicFrameLocks noChangeAspect="1"/>
          </p:cNvGraphicFramePr>
          <p:nvPr/>
        </p:nvGraphicFramePr>
        <p:xfrm>
          <a:off x="2166938" y="2143125"/>
          <a:ext cx="11811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3" name="方程式" r:id="rId7" imgW="596641" imgH="177723" progId="Equation.3">
                  <p:embed/>
                </p:oleObj>
              </mc:Choice>
              <mc:Fallback>
                <p:oleObj name="方程式" r:id="rId7" imgW="596641" imgH="177723" progId="Equation.3">
                  <p:embed/>
                  <p:pic>
                    <p:nvPicPr>
                      <p:cNvPr id="8704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2143125"/>
                        <a:ext cx="11811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7" name="文字方塊 12"/>
          <p:cNvSpPr txBox="1">
            <a:spLocks noChangeArrowheads="1"/>
          </p:cNvSpPr>
          <p:nvPr/>
        </p:nvSpPr>
        <p:spPr bwMode="auto">
          <a:xfrm>
            <a:off x="2024064" y="6000750"/>
            <a:ext cx="8358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在時域中兩個訊號作</a:t>
            </a:r>
            <a:r>
              <a:rPr lang="zh-TW" altLang="en-US"/>
              <a:t>週期性</a:t>
            </a:r>
            <a:r>
              <a:rPr lang="zh-TW" altLang="zh-TW"/>
              <a:t>捲加演算，</a:t>
            </a:r>
            <a:r>
              <a:rPr lang="zh-TW" altLang="en-US"/>
              <a:t>頻域上</a:t>
            </a:r>
            <a:r>
              <a:rPr lang="zh-TW" altLang="zh-TW"/>
              <a:t>是兩個傅立葉級數</a:t>
            </a:r>
            <a:r>
              <a:rPr lang="zh-TW" altLang="en-US"/>
              <a:t>係數</a:t>
            </a:r>
            <a:r>
              <a:rPr lang="zh-TW" altLang="zh-TW"/>
              <a:t>相乘。</a:t>
            </a:r>
            <a:endParaRPr lang="zh-TW" alt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807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884B27F-345F-4DC9-B415-BAD7BA79920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8071" name="文字方塊 3"/>
          <p:cNvSpPr txBox="1">
            <a:spLocks noChangeArrowheads="1"/>
          </p:cNvSpPr>
          <p:nvPr/>
        </p:nvSpPr>
        <p:spPr bwMode="auto">
          <a:xfrm>
            <a:off x="1992313" y="2133600"/>
            <a:ext cx="640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3.17  </a:t>
            </a:r>
            <a:r>
              <a:rPr lang="zh-TW" altLang="zh-TW"/>
              <a:t>離散時間訊號的週期性捲加演算</a:t>
            </a:r>
            <a:endParaRPr lang="zh-TW" altLang="en-US"/>
          </a:p>
        </p:txBody>
      </p:sp>
      <p:sp>
        <p:nvSpPr>
          <p:cNvPr id="8807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8066" name="Object 1"/>
          <p:cNvGraphicFramePr>
            <a:graphicFrameLocks noChangeAspect="1"/>
          </p:cNvGraphicFramePr>
          <p:nvPr/>
        </p:nvGraphicFramePr>
        <p:xfrm>
          <a:off x="2135189" y="2997201"/>
          <a:ext cx="36544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5" name="方程式" r:id="rId3" imgW="1993900" imgH="457200" progId="Equation.3">
                  <p:embed/>
                </p:oleObj>
              </mc:Choice>
              <mc:Fallback>
                <p:oleObj name="方程式" r:id="rId3" imgW="1993900" imgH="457200" progId="Equation.3">
                  <p:embed/>
                  <p:pic>
                    <p:nvPicPr>
                      <p:cNvPr id="8806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997201"/>
                        <a:ext cx="365442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3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6383338" y="2636839"/>
          <a:ext cx="38290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6" name="方程式" r:id="rId5" imgW="2146300" imgH="914400" progId="Equation.3">
                  <p:embed/>
                </p:oleObj>
              </mc:Choice>
              <mc:Fallback>
                <p:oleObj name="方程式" r:id="rId5" imgW="2146300" imgH="914400" progId="Equation.3">
                  <p:embed/>
                  <p:pic>
                    <p:nvPicPr>
                      <p:cNvPr id="880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2636839"/>
                        <a:ext cx="3829050" cy="162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8068" name="Object 5"/>
          <p:cNvGraphicFramePr>
            <a:graphicFrameLocks noChangeAspect="1"/>
          </p:cNvGraphicFramePr>
          <p:nvPr/>
        </p:nvGraphicFramePr>
        <p:xfrm>
          <a:off x="1847850" y="4365625"/>
          <a:ext cx="8599488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7" name="方程式" r:id="rId7" imgW="4889500" imgH="863600" progId="Equation.3">
                  <p:embed/>
                </p:oleObj>
              </mc:Choice>
              <mc:Fallback>
                <p:oleObj name="方程式" r:id="rId7" imgW="4889500" imgH="863600" progId="Equation.3">
                  <p:embed/>
                  <p:pic>
                    <p:nvPicPr>
                      <p:cNvPr id="880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4365625"/>
                        <a:ext cx="8599488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7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4BC6CEF-2A6A-4247-9C9E-F4811391581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7170" name="Object 36"/>
          <p:cNvGraphicFramePr>
            <a:graphicFrameLocks noChangeAspect="1"/>
          </p:cNvGraphicFramePr>
          <p:nvPr/>
        </p:nvGraphicFramePr>
        <p:xfrm>
          <a:off x="2063751" y="4365626"/>
          <a:ext cx="3344863" cy="2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方程式" r:id="rId3" imgW="1714320" imgH="1117440" progId="Equation.3">
                  <p:embed/>
                </p:oleObj>
              </mc:Choice>
              <mc:Fallback>
                <p:oleObj name="方程式" r:id="rId3" imgW="1714320" imgH="1117440" progId="Equation.3">
                  <p:embed/>
                  <p:pic>
                    <p:nvPicPr>
                      <p:cNvPr id="717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4365626"/>
                        <a:ext cx="3344863" cy="217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"/>
          <p:cNvGraphicFramePr>
            <a:graphicFrameLocks noChangeAspect="1"/>
          </p:cNvGraphicFramePr>
          <p:nvPr/>
        </p:nvGraphicFramePr>
        <p:xfrm>
          <a:off x="5016501" y="2852739"/>
          <a:ext cx="88106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方程式" r:id="rId5" imgW="457200" imgH="177480" progId="Equation.3">
                  <p:embed/>
                </p:oleObj>
              </mc:Choice>
              <mc:Fallback>
                <p:oleObj name="方程式" r:id="rId5" imgW="457200" imgH="177480" progId="Equation.3">
                  <p:embed/>
                  <p:pic>
                    <p:nvPicPr>
                      <p:cNvPr id="7171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1" y="2852739"/>
                        <a:ext cx="881063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28"/>
          <p:cNvGraphicFramePr>
            <a:graphicFrameLocks noChangeAspect="1"/>
          </p:cNvGraphicFramePr>
          <p:nvPr/>
        </p:nvGraphicFramePr>
        <p:xfrm>
          <a:off x="2063751" y="2565401"/>
          <a:ext cx="23034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方程式" r:id="rId7" imgW="1218671" imgH="431613" progId="Equation.3">
                  <p:embed/>
                </p:oleObj>
              </mc:Choice>
              <mc:Fallback>
                <p:oleObj name="方程式" r:id="rId7" imgW="1218671" imgH="431613" progId="Equation.3">
                  <p:embed/>
                  <p:pic>
                    <p:nvPicPr>
                      <p:cNvPr id="717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565401"/>
                        <a:ext cx="230346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3" name="Object 7"/>
          <p:cNvGraphicFramePr>
            <a:graphicFrameLocks noChangeAspect="1"/>
          </p:cNvGraphicFramePr>
          <p:nvPr/>
        </p:nvGraphicFramePr>
        <p:xfrm>
          <a:off x="2424114" y="3357563"/>
          <a:ext cx="17795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方程式" r:id="rId9" imgW="850900" imgH="228600" progId="Equation.3">
                  <p:embed/>
                </p:oleObj>
              </mc:Choice>
              <mc:Fallback>
                <p:oleObj name="方程式" r:id="rId9" imgW="850900" imgH="228600" progId="Equation.3">
                  <p:embed/>
                  <p:pic>
                    <p:nvPicPr>
                      <p:cNvPr id="717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3357563"/>
                        <a:ext cx="177958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文字方塊 10"/>
          <p:cNvSpPr txBox="1">
            <a:spLocks noChangeArrowheads="1"/>
          </p:cNvSpPr>
          <p:nvPr/>
        </p:nvSpPr>
        <p:spPr bwMode="auto">
          <a:xfrm>
            <a:off x="2135188" y="3933825"/>
            <a:ext cx="187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頻率響應</a:t>
            </a:r>
            <a:endParaRPr lang="zh-TW" altLang="en-US"/>
          </a:p>
        </p:txBody>
      </p:sp>
      <p:sp>
        <p:nvSpPr>
          <p:cNvPr id="7180" name="文字方塊 11"/>
          <p:cNvSpPr txBox="1">
            <a:spLocks noChangeArrowheads="1"/>
          </p:cNvSpPr>
          <p:nvPr/>
        </p:nvSpPr>
        <p:spPr bwMode="auto">
          <a:xfrm>
            <a:off x="2063750" y="2205038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系統的脈衝響應</a:t>
            </a:r>
            <a:endParaRPr lang="zh-TW" altLang="en-US"/>
          </a:p>
        </p:txBody>
      </p:sp>
      <p:pic>
        <p:nvPicPr>
          <p:cNvPr id="7181" name="Picture 9" descr="Fig-3-2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989138"/>
            <a:ext cx="36703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4" name="Object 40"/>
          <p:cNvGraphicFramePr>
            <a:graphicFrameLocks noChangeAspect="1"/>
          </p:cNvGraphicFramePr>
          <p:nvPr/>
        </p:nvGraphicFramePr>
        <p:xfrm>
          <a:off x="6240464" y="1916113"/>
          <a:ext cx="15081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方程式" r:id="rId12" imgW="1167893" imgH="444307" progId="Equation.3">
                  <p:embed/>
                </p:oleObj>
              </mc:Choice>
              <mc:Fallback>
                <p:oleObj name="方程式" r:id="rId12" imgW="1167893" imgH="444307" progId="Equation.3">
                  <p:embed/>
                  <p:pic>
                    <p:nvPicPr>
                      <p:cNvPr id="7174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1916113"/>
                        <a:ext cx="150812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2" name="Picture 11" descr="Fig-3-2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4292601"/>
            <a:ext cx="3598863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5" name="Object 44"/>
          <p:cNvGraphicFramePr>
            <a:graphicFrameLocks noChangeAspect="1"/>
          </p:cNvGraphicFramePr>
          <p:nvPr/>
        </p:nvGraphicFramePr>
        <p:xfrm>
          <a:off x="6240463" y="4221164"/>
          <a:ext cx="20891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方程式" r:id="rId15" imgW="1460500" imgH="228600" progId="Equation.3">
                  <p:embed/>
                </p:oleObj>
              </mc:Choice>
              <mc:Fallback>
                <p:oleObj name="方程式" r:id="rId15" imgW="1460500" imgH="228600" progId="Equation.3">
                  <p:embed/>
                  <p:pic>
                    <p:nvPicPr>
                      <p:cNvPr id="717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4221164"/>
                        <a:ext cx="208915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909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1E127AC-8180-4094-BA6F-E98CB6985BF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9093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9094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9090" name="Object 3"/>
          <p:cNvGraphicFramePr>
            <a:graphicFrameLocks noChangeAspect="1"/>
          </p:cNvGraphicFramePr>
          <p:nvPr/>
        </p:nvGraphicFramePr>
        <p:xfrm>
          <a:off x="1774825" y="2205039"/>
          <a:ext cx="8686800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3" name="方程式" r:id="rId3" imgW="4800600" imgH="863600" progId="Equation.3">
                  <p:embed/>
                </p:oleObj>
              </mc:Choice>
              <mc:Fallback>
                <p:oleObj name="方程式" r:id="rId3" imgW="4800600" imgH="863600" progId="Equation.3">
                  <p:embed/>
                  <p:pic>
                    <p:nvPicPr>
                      <p:cNvPr id="8909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2205039"/>
                        <a:ext cx="8686800" cy="155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011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F043F46-709F-4F04-96C2-E929FBFE59A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0118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0114" name="Object 1"/>
          <p:cNvGraphicFramePr>
            <a:graphicFrameLocks noChangeAspect="1"/>
          </p:cNvGraphicFramePr>
          <p:nvPr/>
        </p:nvGraphicFramePr>
        <p:xfrm>
          <a:off x="1992313" y="1989138"/>
          <a:ext cx="8247062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0" name="方程式" r:id="rId3" imgW="4622800" imgH="2019300" progId="Equation.3">
                  <p:embed/>
                </p:oleObj>
              </mc:Choice>
              <mc:Fallback>
                <p:oleObj name="方程式" r:id="rId3" imgW="4622800" imgH="2019300" progId="Equation.3">
                  <p:embed/>
                  <p:pic>
                    <p:nvPicPr>
                      <p:cNvPr id="901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1989138"/>
                        <a:ext cx="8247062" cy="360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9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2063750" y="5732464"/>
          <a:ext cx="54625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1" name="方程式" r:id="rId5" imgW="2832100" imgH="393700" progId="Equation.3">
                  <p:embed/>
                </p:oleObj>
              </mc:Choice>
              <mc:Fallback>
                <p:oleObj name="方程式" r:id="rId5" imgW="2832100" imgH="393700" progId="Equation.3">
                  <p:embed/>
                  <p:pic>
                    <p:nvPicPr>
                      <p:cNvPr id="901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732464"/>
                        <a:ext cx="5462588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114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0089982-40E2-417A-BEC0-85D0CBBE76E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1145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1138" name="Object 1"/>
          <p:cNvGraphicFramePr>
            <a:graphicFrameLocks noChangeAspect="1"/>
          </p:cNvGraphicFramePr>
          <p:nvPr/>
        </p:nvGraphicFramePr>
        <p:xfrm>
          <a:off x="1774826" y="2133600"/>
          <a:ext cx="85518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3" name="方程式" r:id="rId3" imgW="4686300" imgH="419100" progId="Equation.3">
                  <p:embed/>
                </p:oleObj>
              </mc:Choice>
              <mc:Fallback>
                <p:oleObj name="方程式" r:id="rId3" imgW="4686300" imgH="419100" progId="Equation.3">
                  <p:embed/>
                  <p:pic>
                    <p:nvPicPr>
                      <p:cNvPr id="9113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2133600"/>
                        <a:ext cx="8551863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6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1847850" y="3068639"/>
          <a:ext cx="82867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4" name="方程式" r:id="rId5" imgW="4826000" imgH="419100" progId="Equation.3">
                  <p:embed/>
                </p:oleObj>
              </mc:Choice>
              <mc:Fallback>
                <p:oleObj name="方程式" r:id="rId5" imgW="4826000" imgH="419100" progId="Equation.3">
                  <p:embed/>
                  <p:pic>
                    <p:nvPicPr>
                      <p:cNvPr id="911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3068639"/>
                        <a:ext cx="828675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7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1140" name="Object 5"/>
          <p:cNvGraphicFramePr>
            <a:graphicFrameLocks noChangeAspect="1"/>
          </p:cNvGraphicFramePr>
          <p:nvPr/>
        </p:nvGraphicFramePr>
        <p:xfrm>
          <a:off x="2927350" y="4005263"/>
          <a:ext cx="25860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5" name="方程式" r:id="rId7" imgW="1231366" imgH="203112" progId="Equation.3">
                  <p:embed/>
                </p:oleObj>
              </mc:Choice>
              <mc:Fallback>
                <p:oleObj name="方程式" r:id="rId7" imgW="1231366" imgH="203112" progId="Equation.3">
                  <p:embed/>
                  <p:pic>
                    <p:nvPicPr>
                      <p:cNvPr id="9114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4005263"/>
                        <a:ext cx="25860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8" name="文字方塊 9"/>
          <p:cNvSpPr txBox="1">
            <a:spLocks noChangeArrowheads="1"/>
          </p:cNvSpPr>
          <p:nvPr/>
        </p:nvSpPr>
        <p:spPr bwMode="auto">
          <a:xfrm>
            <a:off x="1847850" y="4005263"/>
            <a:ext cx="935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計算</a:t>
            </a:r>
            <a:endParaRPr lang="zh-TW" altLang="en-US"/>
          </a:p>
        </p:txBody>
      </p:sp>
      <p:sp>
        <p:nvSpPr>
          <p:cNvPr id="91149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1141" name="Object 7"/>
          <p:cNvGraphicFramePr>
            <a:graphicFrameLocks noChangeAspect="1"/>
          </p:cNvGraphicFramePr>
          <p:nvPr/>
        </p:nvGraphicFramePr>
        <p:xfrm>
          <a:off x="2495550" y="4581526"/>
          <a:ext cx="63500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6" name="方程式" r:id="rId9" imgW="3238500" imgH="203200" progId="Equation.3">
                  <p:embed/>
                </p:oleObj>
              </mc:Choice>
              <mc:Fallback>
                <p:oleObj name="方程式" r:id="rId9" imgW="3238500" imgH="203200" progId="Equation.3">
                  <p:embed/>
                  <p:pic>
                    <p:nvPicPr>
                      <p:cNvPr id="9114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4581526"/>
                        <a:ext cx="63500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0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1142" name="Object 9"/>
          <p:cNvGraphicFramePr>
            <a:graphicFrameLocks noChangeAspect="1"/>
          </p:cNvGraphicFramePr>
          <p:nvPr/>
        </p:nvGraphicFramePr>
        <p:xfrm>
          <a:off x="2495551" y="5229226"/>
          <a:ext cx="64992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7" name="方程式" r:id="rId11" imgW="3314700" imgH="203200" progId="Equation.3">
                  <p:embed/>
                </p:oleObj>
              </mc:Choice>
              <mc:Fallback>
                <p:oleObj name="方程式" r:id="rId11" imgW="3314700" imgH="203200" progId="Equation.3">
                  <p:embed/>
                  <p:pic>
                    <p:nvPicPr>
                      <p:cNvPr id="9114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5229226"/>
                        <a:ext cx="64992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216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5B77448-4556-4D32-B157-C830AAD879B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92168" name="Picture 2" descr="Fig_3-1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060576"/>
            <a:ext cx="35750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9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62" name="Object 3"/>
          <p:cNvGraphicFramePr>
            <a:graphicFrameLocks noChangeAspect="1"/>
          </p:cNvGraphicFramePr>
          <p:nvPr/>
        </p:nvGraphicFramePr>
        <p:xfrm>
          <a:off x="2063750" y="2133601"/>
          <a:ext cx="5667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4" name="方程式" r:id="rId4" imgW="291973" imgH="203112" progId="Equation.3">
                  <p:embed/>
                </p:oleObj>
              </mc:Choice>
              <mc:Fallback>
                <p:oleObj name="方程式" r:id="rId4" imgW="291973" imgH="203112" progId="Equation.3">
                  <p:embed/>
                  <p:pic>
                    <p:nvPicPr>
                      <p:cNvPr id="921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133601"/>
                        <a:ext cx="56673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70" name="Picture 5" descr="Fig_3-14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205039"/>
            <a:ext cx="31924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1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63" name="Object 6"/>
          <p:cNvGraphicFramePr>
            <a:graphicFrameLocks noChangeAspect="1"/>
          </p:cNvGraphicFramePr>
          <p:nvPr/>
        </p:nvGraphicFramePr>
        <p:xfrm>
          <a:off x="6527800" y="1989138"/>
          <a:ext cx="5984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5" name="方程式" r:id="rId7" imgW="304536" imgH="203024" progId="Equation.3">
                  <p:embed/>
                </p:oleObj>
              </mc:Choice>
              <mc:Fallback>
                <p:oleObj name="方程式" r:id="rId7" imgW="304536" imgH="203024" progId="Equation.3">
                  <p:embed/>
                  <p:pic>
                    <p:nvPicPr>
                      <p:cNvPr id="9216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1989138"/>
                        <a:ext cx="598488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72" name="Picture 10" descr="Fig_3-14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4508501"/>
            <a:ext cx="356393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3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64" name="Object 11"/>
          <p:cNvGraphicFramePr>
            <a:graphicFrameLocks noChangeAspect="1"/>
          </p:cNvGraphicFramePr>
          <p:nvPr/>
        </p:nvGraphicFramePr>
        <p:xfrm>
          <a:off x="2063751" y="4292601"/>
          <a:ext cx="7778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6" name="方程式" r:id="rId10" imgW="393529" imgH="203112" progId="Equation.3">
                  <p:embed/>
                </p:oleObj>
              </mc:Choice>
              <mc:Fallback>
                <p:oleObj name="方程式" r:id="rId10" imgW="393529" imgH="203112" progId="Equation.3">
                  <p:embed/>
                  <p:pic>
                    <p:nvPicPr>
                      <p:cNvPr id="9216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4292601"/>
                        <a:ext cx="7778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74" name="Picture 13" descr="Fig_3-14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679950"/>
            <a:ext cx="3240088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65" name="Object 14"/>
          <p:cNvGraphicFramePr>
            <a:graphicFrameLocks noChangeAspect="1"/>
          </p:cNvGraphicFramePr>
          <p:nvPr/>
        </p:nvGraphicFramePr>
        <p:xfrm>
          <a:off x="6456364" y="4005264"/>
          <a:ext cx="33877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7" name="方程式" r:id="rId13" imgW="1930400" imgH="431800" progId="Equation.3">
                  <p:embed/>
                </p:oleObj>
              </mc:Choice>
              <mc:Fallback>
                <p:oleObj name="方程式" r:id="rId13" imgW="1930400" imgH="431800" progId="Equation.3">
                  <p:embed/>
                  <p:pic>
                    <p:nvPicPr>
                      <p:cNvPr id="9216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4005264"/>
                        <a:ext cx="338772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319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F462608-9A71-4A30-B007-B5EB60EA570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93192" name="Picture 2" descr="Fig_3-1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2420939"/>
            <a:ext cx="33067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3" name="Picture 3" descr="Fig_3-14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420939"/>
            <a:ext cx="31892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4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3186" name="Object 4"/>
          <p:cNvGraphicFramePr>
            <a:graphicFrameLocks noChangeAspect="1"/>
          </p:cNvGraphicFramePr>
          <p:nvPr/>
        </p:nvGraphicFramePr>
        <p:xfrm>
          <a:off x="2063750" y="1844675"/>
          <a:ext cx="34559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8" name="方程式" r:id="rId5" imgW="2006600" imgH="431800" progId="Equation.3">
                  <p:embed/>
                </p:oleObj>
              </mc:Choice>
              <mc:Fallback>
                <p:oleObj name="方程式" r:id="rId5" imgW="2006600" imgH="431800" progId="Equation.3">
                  <p:embed/>
                  <p:pic>
                    <p:nvPicPr>
                      <p:cNvPr id="9318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1844675"/>
                        <a:ext cx="34559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5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3187" name="Object 6"/>
          <p:cNvGraphicFramePr>
            <a:graphicFrameLocks noChangeAspect="1"/>
          </p:cNvGraphicFramePr>
          <p:nvPr/>
        </p:nvGraphicFramePr>
        <p:xfrm>
          <a:off x="6383338" y="1773238"/>
          <a:ext cx="388461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9" name="方程式" r:id="rId7" imgW="2019300" imgH="431800" progId="Equation.3">
                  <p:embed/>
                </p:oleObj>
              </mc:Choice>
              <mc:Fallback>
                <p:oleObj name="方程式" r:id="rId7" imgW="2019300" imgH="431800" progId="Equation.3">
                  <p:embed/>
                  <p:pic>
                    <p:nvPicPr>
                      <p:cNvPr id="9318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1773238"/>
                        <a:ext cx="3884612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96" name="Picture 8" descr="Fig_3-14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4724400"/>
            <a:ext cx="310038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7" name="Picture 9" descr="Fig_3-14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724400"/>
            <a:ext cx="324326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8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3188" name="Object 10"/>
          <p:cNvGraphicFramePr>
            <a:graphicFrameLocks noChangeAspect="1"/>
          </p:cNvGraphicFramePr>
          <p:nvPr/>
        </p:nvGraphicFramePr>
        <p:xfrm>
          <a:off x="2063750" y="4076700"/>
          <a:ext cx="33480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0" name="方程式" r:id="rId11" imgW="1993900" imgH="431800" progId="Equation.3">
                  <p:embed/>
                </p:oleObj>
              </mc:Choice>
              <mc:Fallback>
                <p:oleObj name="方程式" r:id="rId11" imgW="1993900" imgH="431800" progId="Equation.3">
                  <p:embed/>
                  <p:pic>
                    <p:nvPicPr>
                      <p:cNvPr id="9318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076700"/>
                        <a:ext cx="3348038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9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3189" name="Object 12"/>
          <p:cNvGraphicFramePr>
            <a:graphicFrameLocks noChangeAspect="1"/>
          </p:cNvGraphicFramePr>
          <p:nvPr/>
        </p:nvGraphicFramePr>
        <p:xfrm>
          <a:off x="6456363" y="4005263"/>
          <a:ext cx="32194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1" name="方程式" r:id="rId13" imgW="1765300" imgH="431800" progId="Equation.3">
                  <p:embed/>
                </p:oleObj>
              </mc:Choice>
              <mc:Fallback>
                <p:oleObj name="方程式" r:id="rId13" imgW="1765300" imgH="431800" progId="Equation.3">
                  <p:embed/>
                  <p:pic>
                    <p:nvPicPr>
                      <p:cNvPr id="9318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4005263"/>
                        <a:ext cx="321945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421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EFD771B-EA84-4012-9354-9074C696873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94216" name="Picture 2" descr="Fig_3-14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492376"/>
            <a:ext cx="32654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Picture 3" descr="Fig_3-14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2492375"/>
            <a:ext cx="311943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8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4210" name="Object 4"/>
          <p:cNvGraphicFramePr>
            <a:graphicFrameLocks noChangeAspect="1"/>
          </p:cNvGraphicFramePr>
          <p:nvPr/>
        </p:nvGraphicFramePr>
        <p:xfrm>
          <a:off x="1992314" y="1916113"/>
          <a:ext cx="30241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2" name="方程式" r:id="rId5" imgW="1714500" imgH="431800" progId="Equation.3">
                  <p:embed/>
                </p:oleObj>
              </mc:Choice>
              <mc:Fallback>
                <p:oleObj name="方程式" r:id="rId5" imgW="1714500" imgH="431800" progId="Equation.3">
                  <p:embed/>
                  <p:pic>
                    <p:nvPicPr>
                      <p:cNvPr id="942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1916113"/>
                        <a:ext cx="3024187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9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4211" name="Object 6"/>
          <p:cNvGraphicFramePr>
            <a:graphicFrameLocks noChangeAspect="1"/>
          </p:cNvGraphicFramePr>
          <p:nvPr/>
        </p:nvGraphicFramePr>
        <p:xfrm>
          <a:off x="6456364" y="1773238"/>
          <a:ext cx="324008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3" name="方程式" r:id="rId7" imgW="1777229" imgH="431613" progId="Equation.3">
                  <p:embed/>
                </p:oleObj>
              </mc:Choice>
              <mc:Fallback>
                <p:oleObj name="方程式" r:id="rId7" imgW="1777229" imgH="431613" progId="Equation.3">
                  <p:embed/>
                  <p:pic>
                    <p:nvPicPr>
                      <p:cNvPr id="942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1773238"/>
                        <a:ext cx="3240087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220" name="Picture 8" descr="Fig_3-14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652964"/>
            <a:ext cx="32781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1" name="Picture 9" descr="Fig_3-14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4652964"/>
            <a:ext cx="32877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2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4212" name="Object 10"/>
          <p:cNvGraphicFramePr>
            <a:graphicFrameLocks noChangeAspect="1"/>
          </p:cNvGraphicFramePr>
          <p:nvPr/>
        </p:nvGraphicFramePr>
        <p:xfrm>
          <a:off x="2063750" y="4149725"/>
          <a:ext cx="308133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4" name="方程式" r:id="rId11" imgW="1752600" imgH="431800" progId="Equation.3">
                  <p:embed/>
                </p:oleObj>
              </mc:Choice>
              <mc:Fallback>
                <p:oleObj name="方程式" r:id="rId11" imgW="1752600" imgH="431800" progId="Equation.3">
                  <p:embed/>
                  <p:pic>
                    <p:nvPicPr>
                      <p:cNvPr id="942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149725"/>
                        <a:ext cx="3081338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3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4213" name="Object 12"/>
          <p:cNvGraphicFramePr>
            <a:graphicFrameLocks noChangeAspect="1"/>
          </p:cNvGraphicFramePr>
          <p:nvPr/>
        </p:nvGraphicFramePr>
        <p:xfrm>
          <a:off x="6456363" y="4149725"/>
          <a:ext cx="31750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5" name="方程式" r:id="rId13" imgW="1803400" imgH="431800" progId="Equation.3">
                  <p:embed/>
                </p:oleObj>
              </mc:Choice>
              <mc:Fallback>
                <p:oleObj name="方程式" r:id="rId13" imgW="1803400" imgH="431800" progId="Equation.3">
                  <p:embed/>
                  <p:pic>
                    <p:nvPicPr>
                      <p:cNvPr id="942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4149725"/>
                        <a:ext cx="3175000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523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53FD63F-5ADF-4772-A6CE-2F449E529F5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5237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5234" name="Object 1"/>
          <p:cNvGraphicFramePr>
            <a:graphicFrameLocks noChangeAspect="1"/>
          </p:cNvGraphicFramePr>
          <p:nvPr/>
        </p:nvGraphicFramePr>
        <p:xfrm>
          <a:off x="2135189" y="2276475"/>
          <a:ext cx="7856537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7" name="方程式" r:id="rId3" imgW="4013200" imgH="1308100" progId="Equation.3">
                  <p:embed/>
                </p:oleObj>
              </mc:Choice>
              <mc:Fallback>
                <p:oleObj name="方程式" r:id="rId3" imgW="4013200" imgH="1308100" progId="Equation.3">
                  <p:embed/>
                  <p:pic>
                    <p:nvPicPr>
                      <p:cNvPr id="9523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276475"/>
                        <a:ext cx="7856537" cy="256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626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6E199AE-8646-4E16-988E-A0DB8253F4E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6264" name="Text Box 2"/>
          <p:cNvSpPr txBox="1">
            <a:spLocks noChangeArrowheads="1"/>
          </p:cNvSpPr>
          <p:nvPr/>
        </p:nvSpPr>
        <p:spPr bwMode="auto">
          <a:xfrm>
            <a:off x="1992314" y="2133601"/>
            <a:ext cx="3671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(6)</a:t>
            </a:r>
            <a:r>
              <a:rPr lang="zh-TW" altLang="en-US" b="1"/>
              <a:t>乘法特性</a:t>
            </a:r>
            <a:r>
              <a:rPr lang="en-US" altLang="zh-TW" b="1"/>
              <a:t>(Multiplication)</a:t>
            </a:r>
          </a:p>
        </p:txBody>
      </p:sp>
      <p:sp>
        <p:nvSpPr>
          <p:cNvPr id="96265" name="Rectangle 3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6258" name="Object 4"/>
          <p:cNvGraphicFramePr>
            <a:graphicFrameLocks noChangeAspect="1"/>
          </p:cNvGraphicFramePr>
          <p:nvPr/>
        </p:nvGraphicFramePr>
        <p:xfrm>
          <a:off x="1957389" y="2708276"/>
          <a:ext cx="4098925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0" name="方程式" r:id="rId3" imgW="2133360" imgH="1143000" progId="Equation.3">
                  <p:embed/>
                </p:oleObj>
              </mc:Choice>
              <mc:Fallback>
                <p:oleObj name="方程式" r:id="rId3" imgW="2133360" imgH="1143000" progId="Equation.3">
                  <p:embed/>
                  <p:pic>
                    <p:nvPicPr>
                      <p:cNvPr id="962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9" y="2708276"/>
                        <a:ext cx="4098925" cy="219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6" name="Rectangle 5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6259" name="Object 6"/>
          <p:cNvGraphicFramePr>
            <a:graphicFrameLocks noChangeAspect="1"/>
          </p:cNvGraphicFramePr>
          <p:nvPr/>
        </p:nvGraphicFramePr>
        <p:xfrm>
          <a:off x="6311900" y="2781301"/>
          <a:ext cx="115093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1" name="方程式" r:id="rId5" imgW="647419" imgH="177723" progId="Equation.3">
                  <p:embed/>
                </p:oleObj>
              </mc:Choice>
              <mc:Fallback>
                <p:oleObj name="方程式" r:id="rId5" imgW="647419" imgH="177723" progId="Equation.3">
                  <p:embed/>
                  <p:pic>
                    <p:nvPicPr>
                      <p:cNvPr id="962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781301"/>
                        <a:ext cx="1150938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0" name="Object 7"/>
          <p:cNvGraphicFramePr>
            <a:graphicFrameLocks noChangeAspect="1"/>
          </p:cNvGraphicFramePr>
          <p:nvPr/>
        </p:nvGraphicFramePr>
        <p:xfrm>
          <a:off x="6240463" y="3357563"/>
          <a:ext cx="4176712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2" name="方程式" r:id="rId7" imgW="2298700" imgH="914400" progId="Equation.3">
                  <p:embed/>
                </p:oleObj>
              </mc:Choice>
              <mc:Fallback>
                <p:oleObj name="方程式" r:id="rId7" imgW="2298700" imgH="914400" progId="Equation.3">
                  <p:embed/>
                  <p:pic>
                    <p:nvPicPr>
                      <p:cNvPr id="9626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3357563"/>
                        <a:ext cx="4176712" cy="166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7" name="Rectangle 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6268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6261" name="Object 12"/>
          <p:cNvGraphicFramePr>
            <a:graphicFrameLocks noChangeAspect="1"/>
          </p:cNvGraphicFramePr>
          <p:nvPr/>
        </p:nvGraphicFramePr>
        <p:xfrm>
          <a:off x="2809875" y="5084763"/>
          <a:ext cx="5334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3" name="Equation" r:id="rId9" imgW="2933700" imgH="317500" progId="Equation.3">
                  <p:embed/>
                </p:oleObj>
              </mc:Choice>
              <mc:Fallback>
                <p:oleObj name="Equation" r:id="rId9" imgW="2933700" imgH="317500" progId="Equation.3">
                  <p:embed/>
                  <p:pic>
                    <p:nvPicPr>
                      <p:cNvPr id="9626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5084763"/>
                        <a:ext cx="5334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9" name="文字方塊 15"/>
          <p:cNvSpPr txBox="1">
            <a:spLocks noChangeArrowheads="1"/>
          </p:cNvSpPr>
          <p:nvPr/>
        </p:nvSpPr>
        <p:spPr bwMode="auto">
          <a:xfrm>
            <a:off x="2095500" y="5734050"/>
            <a:ext cx="8286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兩個訊號在時域中相乘，對應是兩個傅立葉</a:t>
            </a:r>
            <a:r>
              <a:rPr lang="zh-TW" altLang="en-US"/>
              <a:t>級數係數</a:t>
            </a:r>
            <a:r>
              <a:rPr lang="zh-TW" altLang="zh-TW"/>
              <a:t>作</a:t>
            </a:r>
            <a:r>
              <a:rPr lang="zh-TW" altLang="en-US"/>
              <a:t>週期性</a:t>
            </a:r>
            <a:r>
              <a:rPr lang="zh-TW" altLang="zh-TW"/>
              <a:t>捲</a:t>
            </a:r>
            <a:r>
              <a:rPr lang="zh-TW" altLang="en-US"/>
              <a:t>加</a:t>
            </a:r>
            <a:r>
              <a:rPr lang="zh-TW" altLang="zh-TW"/>
              <a:t>演算。</a:t>
            </a:r>
            <a:endParaRPr lang="zh-TW" alt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728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6656EF1-CC23-4AFB-B39B-B560EC13EED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7288" name="文字方塊 3"/>
          <p:cNvSpPr txBox="1">
            <a:spLocks noChangeArrowheads="1"/>
          </p:cNvSpPr>
          <p:nvPr/>
        </p:nvSpPr>
        <p:spPr bwMode="auto">
          <a:xfrm>
            <a:off x="1992313" y="2060575"/>
            <a:ext cx="5472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3.18  </a:t>
            </a:r>
            <a:r>
              <a:rPr lang="zh-TW" altLang="zh-TW"/>
              <a:t>兩個離散時間週期性訊號的相乘</a:t>
            </a:r>
            <a:endParaRPr lang="zh-TW" altLang="en-US"/>
          </a:p>
        </p:txBody>
      </p:sp>
      <p:sp>
        <p:nvSpPr>
          <p:cNvPr id="97289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7282" name="Object 1"/>
          <p:cNvGraphicFramePr>
            <a:graphicFrameLocks noChangeAspect="1"/>
          </p:cNvGraphicFramePr>
          <p:nvPr/>
        </p:nvGraphicFramePr>
        <p:xfrm>
          <a:off x="2351089" y="2708276"/>
          <a:ext cx="53355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4" name="方程式" r:id="rId3" imgW="2717800" imgH="203200" progId="Equation.3">
                  <p:embed/>
                </p:oleObj>
              </mc:Choice>
              <mc:Fallback>
                <p:oleObj name="方程式" r:id="rId3" imgW="2717800" imgH="203200" progId="Equation.3">
                  <p:embed/>
                  <p:pic>
                    <p:nvPicPr>
                      <p:cNvPr id="9728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2708276"/>
                        <a:ext cx="5335587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0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2424114" y="3213101"/>
          <a:ext cx="46307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5" name="方程式" r:id="rId5" imgW="2362200" imgH="203200" progId="Equation.3">
                  <p:embed/>
                </p:oleObj>
              </mc:Choice>
              <mc:Fallback>
                <p:oleObj name="方程式" r:id="rId5" imgW="2362200" imgH="203200" progId="Equation.3">
                  <p:embed/>
                  <p:pic>
                    <p:nvPicPr>
                      <p:cNvPr id="972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3213101"/>
                        <a:ext cx="4630737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1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7292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7293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7284" name="Object 9"/>
          <p:cNvGraphicFramePr>
            <a:graphicFrameLocks noChangeAspect="1"/>
          </p:cNvGraphicFramePr>
          <p:nvPr/>
        </p:nvGraphicFramePr>
        <p:xfrm>
          <a:off x="2424114" y="4149726"/>
          <a:ext cx="729773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6" name="方程式" r:id="rId7" imgW="3797300" imgH="431800" progId="Equation.3">
                  <p:embed/>
                </p:oleObj>
              </mc:Choice>
              <mc:Fallback>
                <p:oleObj name="方程式" r:id="rId7" imgW="3797300" imgH="431800" progId="Equation.3">
                  <p:embed/>
                  <p:pic>
                    <p:nvPicPr>
                      <p:cNvPr id="9728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4149726"/>
                        <a:ext cx="7297737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4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7285" name="Object 11"/>
          <p:cNvGraphicFramePr>
            <a:graphicFrameLocks noChangeAspect="1"/>
          </p:cNvGraphicFramePr>
          <p:nvPr/>
        </p:nvGraphicFramePr>
        <p:xfrm>
          <a:off x="2424114" y="5013326"/>
          <a:ext cx="22320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7" name="方程式" r:id="rId9" imgW="1155700" imgH="393700" progId="Equation.3">
                  <p:embed/>
                </p:oleObj>
              </mc:Choice>
              <mc:Fallback>
                <p:oleObj name="方程式" r:id="rId9" imgW="1155700" imgH="393700" progId="Equation.3">
                  <p:embed/>
                  <p:pic>
                    <p:nvPicPr>
                      <p:cNvPr id="9728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5013326"/>
                        <a:ext cx="223202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SAS-03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831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4B2558C-95EF-48CC-BD3A-30E088C9768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1992314" y="2133600"/>
          <a:ext cx="82565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5" name="方程式" r:id="rId3" imgW="4508500" imgH="457200" progId="Equation.3">
                  <p:embed/>
                </p:oleObj>
              </mc:Choice>
              <mc:Fallback>
                <p:oleObj name="方程式" r:id="rId3" imgW="4508500" imgH="457200" progId="Equation.3">
                  <p:embed/>
                  <p:pic>
                    <p:nvPicPr>
                      <p:cNvPr id="983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133600"/>
                        <a:ext cx="82565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1992313" y="2924176"/>
          <a:ext cx="78486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6" name="方程式" r:id="rId5" imgW="4127500" imgH="457200" progId="Equation.3">
                  <p:embed/>
                </p:oleObj>
              </mc:Choice>
              <mc:Fallback>
                <p:oleObj name="方程式" r:id="rId5" imgW="4127500" imgH="457200" progId="Equation.3">
                  <p:embed/>
                  <p:pic>
                    <p:nvPicPr>
                      <p:cNvPr id="983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924176"/>
                        <a:ext cx="7848600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1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2566988" y="4076701"/>
          <a:ext cx="613886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7" name="方程式" r:id="rId7" imgW="3009600" imgH="1206360" progId="Equation.3">
                  <p:embed/>
                </p:oleObj>
              </mc:Choice>
              <mc:Fallback>
                <p:oleObj name="方程式" r:id="rId7" imgW="3009600" imgH="1206360" progId="Equation.3">
                  <p:embed/>
                  <p:pic>
                    <p:nvPicPr>
                      <p:cNvPr id="983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4076701"/>
                        <a:ext cx="6138862" cy="244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2435</Words>
  <Application>Microsoft Office PowerPoint</Application>
  <PresentationFormat>寬螢幕</PresentationFormat>
  <Paragraphs>451</Paragraphs>
  <Slides>126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126</vt:i4>
      </vt:variant>
    </vt:vector>
  </HeadingPairs>
  <TitlesOfParts>
    <vt:vector size="139" baseType="lpstr">
      <vt:lpstr>新細明體</vt:lpstr>
      <vt:lpstr>標楷體</vt:lpstr>
      <vt:lpstr>Arial</vt:lpstr>
      <vt:lpstr>Calibri</vt:lpstr>
      <vt:lpstr>Calibri Light</vt:lpstr>
      <vt:lpstr>Cambria Math</vt:lpstr>
      <vt:lpstr>Symbol</vt:lpstr>
      <vt:lpstr>Tahoma</vt:lpstr>
      <vt:lpstr>Times New Roman</vt:lpstr>
      <vt:lpstr>Office 佈景主題</vt:lpstr>
      <vt:lpstr>方程式</vt:lpstr>
      <vt:lpstr>Equation</vt:lpstr>
      <vt:lpstr>Visio</vt:lpstr>
      <vt:lpstr>訊號與系統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3.2 週期性離散時間訊號的表示法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3.3 基本離散時間訊號的傅立葉級數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3.4 週期性連續時間訊號的表示法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3.5 基本連續時間訊號的傅立葉級數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3.6 離散時間傅立葉級數的特性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3.7 連續時間傅立葉級數的特性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訊號與系統</dc:title>
  <dc:creator>csshieh</dc:creator>
  <cp:lastModifiedBy>csshieh</cp:lastModifiedBy>
  <cp:revision>3</cp:revision>
  <dcterms:created xsi:type="dcterms:W3CDTF">2021-05-20T06:52:36Z</dcterms:created>
  <dcterms:modified xsi:type="dcterms:W3CDTF">2022-04-15T17:26:00Z</dcterms:modified>
</cp:coreProperties>
</file>