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3" r:id="rId2"/>
    <p:sldId id="285" r:id="rId3"/>
    <p:sldId id="286" r:id="rId4"/>
    <p:sldId id="392" r:id="rId5"/>
    <p:sldId id="541" r:id="rId6"/>
    <p:sldId id="542" r:id="rId7"/>
    <p:sldId id="543" r:id="rId8"/>
    <p:sldId id="548" r:id="rId9"/>
    <p:sldId id="544" r:id="rId10"/>
    <p:sldId id="549" r:id="rId11"/>
    <p:sldId id="545" r:id="rId12"/>
    <p:sldId id="547" r:id="rId13"/>
    <p:sldId id="489" r:id="rId14"/>
    <p:sldId id="614" r:id="rId15"/>
    <p:sldId id="552" r:id="rId16"/>
    <p:sldId id="553" r:id="rId17"/>
    <p:sldId id="554" r:id="rId18"/>
    <p:sldId id="555" r:id="rId19"/>
    <p:sldId id="556" r:id="rId20"/>
    <p:sldId id="560" r:id="rId21"/>
    <p:sldId id="557" r:id="rId22"/>
    <p:sldId id="559" r:id="rId23"/>
    <p:sldId id="405" r:id="rId24"/>
    <p:sldId id="406" r:id="rId25"/>
    <p:sldId id="407" r:id="rId26"/>
    <p:sldId id="473" r:id="rId27"/>
    <p:sldId id="604" r:id="rId28"/>
    <p:sldId id="605" r:id="rId29"/>
    <p:sldId id="474" r:id="rId30"/>
    <p:sldId id="475" r:id="rId31"/>
    <p:sldId id="495" r:id="rId32"/>
    <p:sldId id="496" r:id="rId33"/>
    <p:sldId id="606" r:id="rId34"/>
    <p:sldId id="607" r:id="rId35"/>
    <p:sldId id="608" r:id="rId36"/>
    <p:sldId id="500" r:id="rId37"/>
    <p:sldId id="501" r:id="rId38"/>
    <p:sldId id="504" r:id="rId39"/>
    <p:sldId id="505" r:id="rId40"/>
    <p:sldId id="576" r:id="rId41"/>
    <p:sldId id="506" r:id="rId42"/>
    <p:sldId id="508" r:id="rId43"/>
    <p:sldId id="577" r:id="rId44"/>
    <p:sldId id="509" r:id="rId45"/>
    <p:sldId id="510" r:id="rId46"/>
    <p:sldId id="409" r:id="rId47"/>
    <p:sldId id="410" r:id="rId48"/>
    <p:sldId id="411" r:id="rId49"/>
    <p:sldId id="480" r:id="rId50"/>
    <p:sldId id="615" r:id="rId51"/>
    <p:sldId id="610" r:id="rId52"/>
    <p:sldId id="609" r:id="rId53"/>
    <p:sldId id="611" r:id="rId54"/>
    <p:sldId id="568" r:id="rId55"/>
    <p:sldId id="434" r:id="rId56"/>
    <p:sldId id="485" r:id="rId57"/>
    <p:sldId id="436" r:id="rId58"/>
    <p:sldId id="571" r:id="rId59"/>
    <p:sldId id="572" r:id="rId60"/>
    <p:sldId id="511" r:id="rId61"/>
    <p:sldId id="573" r:id="rId62"/>
    <p:sldId id="512" r:id="rId63"/>
    <p:sldId id="443" r:id="rId64"/>
    <p:sldId id="444" r:id="rId65"/>
    <p:sldId id="580" r:id="rId66"/>
    <p:sldId id="581" r:id="rId67"/>
    <p:sldId id="445" r:id="rId68"/>
    <p:sldId id="520" r:id="rId69"/>
    <p:sldId id="616" r:id="rId70"/>
    <p:sldId id="583" r:id="rId71"/>
    <p:sldId id="617" r:id="rId72"/>
    <p:sldId id="521" r:id="rId73"/>
    <p:sldId id="618" r:id="rId74"/>
    <p:sldId id="522" r:id="rId75"/>
    <p:sldId id="619" r:id="rId76"/>
    <p:sldId id="585" r:id="rId77"/>
    <p:sldId id="587" r:id="rId78"/>
    <p:sldId id="524" r:id="rId79"/>
    <p:sldId id="620" r:id="rId80"/>
    <p:sldId id="588" r:id="rId81"/>
    <p:sldId id="586" r:id="rId82"/>
    <p:sldId id="526" r:id="rId83"/>
    <p:sldId id="624" r:id="rId84"/>
    <p:sldId id="612" r:id="rId85"/>
    <p:sldId id="527" r:id="rId86"/>
    <p:sldId id="621" r:id="rId87"/>
    <p:sldId id="595" r:id="rId88"/>
    <p:sldId id="596" r:id="rId89"/>
    <p:sldId id="623" r:id="rId90"/>
    <p:sldId id="601" r:id="rId91"/>
    <p:sldId id="613" r:id="rId92"/>
    <p:sldId id="528" r:id="rId93"/>
    <p:sldId id="602" r:id="rId94"/>
    <p:sldId id="593" r:id="rId95"/>
    <p:sldId id="594" r:id="rId96"/>
    <p:sldId id="529" r:id="rId97"/>
    <p:sldId id="530" r:id="rId98"/>
    <p:sldId id="622" r:id="rId99"/>
    <p:sldId id="598" r:id="rId100"/>
    <p:sldId id="599" r:id="rId101"/>
    <p:sldId id="532" r:id="rId102"/>
    <p:sldId id="533" r:id="rId103"/>
    <p:sldId id="534" r:id="rId104"/>
    <p:sldId id="535" r:id="rId10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50.wmf"/></Relationships>
</file>

<file path=ppt/drawings/_rels/vmlDrawing10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9.wmf"/><Relationship Id="rId3" Type="http://schemas.openxmlformats.org/officeDocument/2006/relationships/image" Target="../media/image585.wmf"/><Relationship Id="rId7" Type="http://schemas.openxmlformats.org/officeDocument/2006/relationships/image" Target="../media/image588.wmf"/><Relationship Id="rId2" Type="http://schemas.openxmlformats.org/officeDocument/2006/relationships/image" Target="../media/image584.wmf"/><Relationship Id="rId1" Type="http://schemas.openxmlformats.org/officeDocument/2006/relationships/image" Target="../media/image574.wmf"/><Relationship Id="rId6" Type="http://schemas.openxmlformats.org/officeDocument/2006/relationships/image" Target="../media/image587.wmf"/><Relationship Id="rId5" Type="http://schemas.openxmlformats.org/officeDocument/2006/relationships/image" Target="../media/image122.wmf"/><Relationship Id="rId4" Type="http://schemas.openxmlformats.org/officeDocument/2006/relationships/image" Target="../media/image586.wmf"/></Relationships>
</file>

<file path=ppt/drawings/_rels/vmlDrawing1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2.wmf"/><Relationship Id="rId2" Type="http://schemas.openxmlformats.org/officeDocument/2006/relationships/image" Target="../media/image591.wmf"/><Relationship Id="rId1" Type="http://schemas.openxmlformats.org/officeDocument/2006/relationships/image" Target="../media/image590.wmf"/><Relationship Id="rId4" Type="http://schemas.openxmlformats.org/officeDocument/2006/relationships/image" Target="../media/image59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22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4" Type="http://schemas.openxmlformats.org/officeDocument/2006/relationships/image" Target="../media/image14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1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4" Type="http://schemas.openxmlformats.org/officeDocument/2006/relationships/image" Target="../media/image17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4" Type="http://schemas.openxmlformats.org/officeDocument/2006/relationships/image" Target="../media/image18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4" Type="http://schemas.openxmlformats.org/officeDocument/2006/relationships/image" Target="../media/image187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image" Target="../media/image190.wmf"/><Relationship Id="rId7" Type="http://schemas.openxmlformats.org/officeDocument/2006/relationships/image" Target="../media/image194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93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Relationship Id="rId9" Type="http://schemas.openxmlformats.org/officeDocument/2006/relationships/image" Target="../media/image196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199.wmf"/><Relationship Id="rId7" Type="http://schemas.openxmlformats.org/officeDocument/2006/relationships/image" Target="../media/image203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6" Type="http://schemas.openxmlformats.org/officeDocument/2006/relationships/image" Target="../media/image202.wmf"/><Relationship Id="rId5" Type="http://schemas.openxmlformats.org/officeDocument/2006/relationships/image" Target="../media/image201.wmf"/><Relationship Id="rId10" Type="http://schemas.openxmlformats.org/officeDocument/2006/relationships/image" Target="../media/image206.wmf"/><Relationship Id="rId4" Type="http://schemas.openxmlformats.org/officeDocument/2006/relationships/image" Target="../media/image200.wmf"/><Relationship Id="rId9" Type="http://schemas.openxmlformats.org/officeDocument/2006/relationships/image" Target="../media/image20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56.wmf"/><Relationship Id="rId4" Type="http://schemas.openxmlformats.org/officeDocument/2006/relationships/image" Target="../media/image20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image" Target="../media/image215.wmf"/><Relationship Id="rId7" Type="http://schemas.openxmlformats.org/officeDocument/2006/relationships/image" Target="../media/image219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6" Type="http://schemas.openxmlformats.org/officeDocument/2006/relationships/image" Target="../media/image218.wmf"/><Relationship Id="rId5" Type="http://schemas.openxmlformats.org/officeDocument/2006/relationships/image" Target="../media/image217.wmf"/><Relationship Id="rId4" Type="http://schemas.openxmlformats.org/officeDocument/2006/relationships/image" Target="../media/image216.wmf"/><Relationship Id="rId9" Type="http://schemas.openxmlformats.org/officeDocument/2006/relationships/image" Target="../media/image221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3" Type="http://schemas.openxmlformats.org/officeDocument/2006/relationships/image" Target="../media/image224.wmf"/><Relationship Id="rId7" Type="http://schemas.openxmlformats.org/officeDocument/2006/relationships/image" Target="../media/image228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6" Type="http://schemas.openxmlformats.org/officeDocument/2006/relationships/image" Target="../media/image227.wmf"/><Relationship Id="rId5" Type="http://schemas.openxmlformats.org/officeDocument/2006/relationships/image" Target="../media/image226.wmf"/><Relationship Id="rId10" Type="http://schemas.openxmlformats.org/officeDocument/2006/relationships/image" Target="../media/image231.wmf"/><Relationship Id="rId4" Type="http://schemas.openxmlformats.org/officeDocument/2006/relationships/image" Target="../media/image225.wmf"/><Relationship Id="rId9" Type="http://schemas.openxmlformats.org/officeDocument/2006/relationships/image" Target="../media/image2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6" Type="http://schemas.openxmlformats.org/officeDocument/2006/relationships/image" Target="../media/image235.wmf"/><Relationship Id="rId5" Type="http://schemas.openxmlformats.org/officeDocument/2006/relationships/image" Target="../media/image37.wmf"/><Relationship Id="rId4" Type="http://schemas.openxmlformats.org/officeDocument/2006/relationships/image" Target="../media/image23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Relationship Id="rId5" Type="http://schemas.openxmlformats.org/officeDocument/2006/relationships/image" Target="../media/image251.wmf"/><Relationship Id="rId4" Type="http://schemas.openxmlformats.org/officeDocument/2006/relationships/image" Target="../media/image73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wmf"/><Relationship Id="rId3" Type="http://schemas.openxmlformats.org/officeDocument/2006/relationships/image" Target="../media/image254.wmf"/><Relationship Id="rId7" Type="http://schemas.openxmlformats.org/officeDocument/2006/relationships/image" Target="../media/image258.wmf"/><Relationship Id="rId2" Type="http://schemas.openxmlformats.org/officeDocument/2006/relationships/image" Target="../media/image253.wmf"/><Relationship Id="rId1" Type="http://schemas.openxmlformats.org/officeDocument/2006/relationships/image" Target="../media/image252.wmf"/><Relationship Id="rId6" Type="http://schemas.openxmlformats.org/officeDocument/2006/relationships/image" Target="../media/image257.wmf"/><Relationship Id="rId5" Type="http://schemas.openxmlformats.org/officeDocument/2006/relationships/image" Target="../media/image256.wmf"/><Relationship Id="rId4" Type="http://schemas.openxmlformats.org/officeDocument/2006/relationships/image" Target="../media/image255.wmf"/><Relationship Id="rId9" Type="http://schemas.openxmlformats.org/officeDocument/2006/relationships/image" Target="../media/image260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wmf"/><Relationship Id="rId2" Type="http://schemas.openxmlformats.org/officeDocument/2006/relationships/image" Target="../media/image261.wmf"/><Relationship Id="rId1" Type="http://schemas.openxmlformats.org/officeDocument/2006/relationships/image" Target="../media/image253.wmf"/><Relationship Id="rId6" Type="http://schemas.openxmlformats.org/officeDocument/2006/relationships/image" Target="../media/image265.wmf"/><Relationship Id="rId5" Type="http://schemas.openxmlformats.org/officeDocument/2006/relationships/image" Target="../media/image264.wmf"/><Relationship Id="rId4" Type="http://schemas.openxmlformats.org/officeDocument/2006/relationships/image" Target="../media/image26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wmf"/><Relationship Id="rId2" Type="http://schemas.openxmlformats.org/officeDocument/2006/relationships/image" Target="../media/image267.wmf"/><Relationship Id="rId1" Type="http://schemas.openxmlformats.org/officeDocument/2006/relationships/image" Target="../media/image266.wmf"/><Relationship Id="rId5" Type="http://schemas.openxmlformats.org/officeDocument/2006/relationships/image" Target="../media/image270.wmf"/><Relationship Id="rId4" Type="http://schemas.openxmlformats.org/officeDocument/2006/relationships/image" Target="../media/image26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wmf"/><Relationship Id="rId2" Type="http://schemas.openxmlformats.org/officeDocument/2006/relationships/image" Target="../media/image272.wmf"/><Relationship Id="rId1" Type="http://schemas.openxmlformats.org/officeDocument/2006/relationships/image" Target="../media/image271.wmf"/><Relationship Id="rId5" Type="http://schemas.openxmlformats.org/officeDocument/2006/relationships/image" Target="../media/image275.wmf"/><Relationship Id="rId4" Type="http://schemas.openxmlformats.org/officeDocument/2006/relationships/image" Target="../media/image27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wmf"/><Relationship Id="rId2" Type="http://schemas.openxmlformats.org/officeDocument/2006/relationships/image" Target="../media/image276.wmf"/><Relationship Id="rId1" Type="http://schemas.openxmlformats.org/officeDocument/2006/relationships/image" Target="../media/image271.wmf"/><Relationship Id="rId6" Type="http://schemas.openxmlformats.org/officeDocument/2006/relationships/image" Target="../media/image280.wmf"/><Relationship Id="rId5" Type="http://schemas.openxmlformats.org/officeDocument/2006/relationships/image" Target="../media/image279.wmf"/><Relationship Id="rId4" Type="http://schemas.openxmlformats.org/officeDocument/2006/relationships/image" Target="../media/image278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wmf"/><Relationship Id="rId2" Type="http://schemas.openxmlformats.org/officeDocument/2006/relationships/image" Target="../media/image288.wmf"/><Relationship Id="rId1" Type="http://schemas.openxmlformats.org/officeDocument/2006/relationships/image" Target="../media/image287.wmf"/><Relationship Id="rId5" Type="http://schemas.openxmlformats.org/officeDocument/2006/relationships/image" Target="../media/image291.wmf"/><Relationship Id="rId4" Type="http://schemas.openxmlformats.org/officeDocument/2006/relationships/image" Target="../media/image29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wmf"/><Relationship Id="rId2" Type="http://schemas.openxmlformats.org/officeDocument/2006/relationships/image" Target="../media/image293.wmf"/><Relationship Id="rId1" Type="http://schemas.openxmlformats.org/officeDocument/2006/relationships/image" Target="../media/image292.wmf"/><Relationship Id="rId4" Type="http://schemas.openxmlformats.org/officeDocument/2006/relationships/image" Target="../media/image29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wmf"/><Relationship Id="rId2" Type="http://schemas.openxmlformats.org/officeDocument/2006/relationships/image" Target="../media/image297.wmf"/><Relationship Id="rId1" Type="http://schemas.openxmlformats.org/officeDocument/2006/relationships/image" Target="../media/image296.wmf"/><Relationship Id="rId5" Type="http://schemas.openxmlformats.org/officeDocument/2006/relationships/image" Target="../media/image294.wmf"/><Relationship Id="rId4" Type="http://schemas.openxmlformats.org/officeDocument/2006/relationships/image" Target="../media/image299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wmf"/><Relationship Id="rId2" Type="http://schemas.openxmlformats.org/officeDocument/2006/relationships/image" Target="../media/image306.wmf"/><Relationship Id="rId1" Type="http://schemas.openxmlformats.org/officeDocument/2006/relationships/image" Target="../media/image305.wmf"/><Relationship Id="rId5" Type="http://schemas.openxmlformats.org/officeDocument/2006/relationships/image" Target="../media/image309.wmf"/><Relationship Id="rId4" Type="http://schemas.openxmlformats.org/officeDocument/2006/relationships/image" Target="../media/image30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wmf"/><Relationship Id="rId2" Type="http://schemas.openxmlformats.org/officeDocument/2006/relationships/image" Target="../media/image311.wmf"/><Relationship Id="rId1" Type="http://schemas.openxmlformats.org/officeDocument/2006/relationships/image" Target="../media/image310.wmf"/><Relationship Id="rId4" Type="http://schemas.openxmlformats.org/officeDocument/2006/relationships/image" Target="../media/image313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wmf"/><Relationship Id="rId2" Type="http://schemas.openxmlformats.org/officeDocument/2006/relationships/image" Target="../media/image315.wmf"/><Relationship Id="rId1" Type="http://schemas.openxmlformats.org/officeDocument/2006/relationships/image" Target="../media/image314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wmf"/><Relationship Id="rId2" Type="http://schemas.openxmlformats.org/officeDocument/2006/relationships/image" Target="../media/image318.wmf"/><Relationship Id="rId1" Type="http://schemas.openxmlformats.org/officeDocument/2006/relationships/image" Target="../media/image317.wmf"/><Relationship Id="rId6" Type="http://schemas.openxmlformats.org/officeDocument/2006/relationships/image" Target="../media/image322.wmf"/><Relationship Id="rId5" Type="http://schemas.openxmlformats.org/officeDocument/2006/relationships/image" Target="../media/image321.wmf"/><Relationship Id="rId4" Type="http://schemas.openxmlformats.org/officeDocument/2006/relationships/image" Target="../media/image320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wmf"/><Relationship Id="rId2" Type="http://schemas.openxmlformats.org/officeDocument/2006/relationships/image" Target="../media/image323.wmf"/><Relationship Id="rId1" Type="http://schemas.openxmlformats.org/officeDocument/2006/relationships/image" Target="../media/image318.wmf"/><Relationship Id="rId6" Type="http://schemas.openxmlformats.org/officeDocument/2006/relationships/image" Target="../media/image327.wmf"/><Relationship Id="rId5" Type="http://schemas.openxmlformats.org/officeDocument/2006/relationships/image" Target="../media/image326.wmf"/><Relationship Id="rId4" Type="http://schemas.openxmlformats.org/officeDocument/2006/relationships/image" Target="../media/image325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wmf"/><Relationship Id="rId3" Type="http://schemas.openxmlformats.org/officeDocument/2006/relationships/image" Target="../media/image336.wmf"/><Relationship Id="rId7" Type="http://schemas.openxmlformats.org/officeDocument/2006/relationships/image" Target="../media/image340.wmf"/><Relationship Id="rId2" Type="http://schemas.openxmlformats.org/officeDocument/2006/relationships/image" Target="../media/image335.wmf"/><Relationship Id="rId1" Type="http://schemas.openxmlformats.org/officeDocument/2006/relationships/image" Target="../media/image334.wmf"/><Relationship Id="rId6" Type="http://schemas.openxmlformats.org/officeDocument/2006/relationships/image" Target="../media/image339.wmf"/><Relationship Id="rId5" Type="http://schemas.openxmlformats.org/officeDocument/2006/relationships/image" Target="../media/image338.wmf"/><Relationship Id="rId4" Type="http://schemas.openxmlformats.org/officeDocument/2006/relationships/image" Target="../media/image337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wmf"/><Relationship Id="rId7" Type="http://schemas.openxmlformats.org/officeDocument/2006/relationships/image" Target="../media/image109.wmf"/><Relationship Id="rId2" Type="http://schemas.openxmlformats.org/officeDocument/2006/relationships/image" Target="../media/image111.wmf"/><Relationship Id="rId1" Type="http://schemas.openxmlformats.org/officeDocument/2006/relationships/image" Target="../media/image342.wmf"/><Relationship Id="rId6" Type="http://schemas.openxmlformats.org/officeDocument/2006/relationships/image" Target="../media/image346.wmf"/><Relationship Id="rId5" Type="http://schemas.openxmlformats.org/officeDocument/2006/relationships/image" Target="../media/image345.wmf"/><Relationship Id="rId4" Type="http://schemas.openxmlformats.org/officeDocument/2006/relationships/image" Target="../media/image344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wmf"/><Relationship Id="rId3" Type="http://schemas.openxmlformats.org/officeDocument/2006/relationships/image" Target="../media/image349.wmf"/><Relationship Id="rId7" Type="http://schemas.openxmlformats.org/officeDocument/2006/relationships/image" Target="../media/image353.wmf"/><Relationship Id="rId2" Type="http://schemas.openxmlformats.org/officeDocument/2006/relationships/image" Target="../media/image348.wmf"/><Relationship Id="rId1" Type="http://schemas.openxmlformats.org/officeDocument/2006/relationships/image" Target="../media/image347.wmf"/><Relationship Id="rId6" Type="http://schemas.openxmlformats.org/officeDocument/2006/relationships/image" Target="../media/image352.wmf"/><Relationship Id="rId5" Type="http://schemas.openxmlformats.org/officeDocument/2006/relationships/image" Target="../media/image351.wmf"/><Relationship Id="rId4" Type="http://schemas.openxmlformats.org/officeDocument/2006/relationships/image" Target="../media/image350.wmf"/><Relationship Id="rId9" Type="http://schemas.openxmlformats.org/officeDocument/2006/relationships/image" Target="../media/image3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wmf"/><Relationship Id="rId3" Type="http://schemas.openxmlformats.org/officeDocument/2006/relationships/image" Target="../media/image347.wmf"/><Relationship Id="rId7" Type="http://schemas.openxmlformats.org/officeDocument/2006/relationships/image" Target="../media/image361.wmf"/><Relationship Id="rId2" Type="http://schemas.openxmlformats.org/officeDocument/2006/relationships/image" Target="../media/image357.wmf"/><Relationship Id="rId1" Type="http://schemas.openxmlformats.org/officeDocument/2006/relationships/image" Target="../media/image356.wmf"/><Relationship Id="rId6" Type="http://schemas.openxmlformats.org/officeDocument/2006/relationships/image" Target="../media/image360.wmf"/><Relationship Id="rId5" Type="http://schemas.openxmlformats.org/officeDocument/2006/relationships/image" Target="../media/image359.wmf"/><Relationship Id="rId4" Type="http://schemas.openxmlformats.org/officeDocument/2006/relationships/image" Target="../media/image358.wmf"/><Relationship Id="rId9" Type="http://schemas.openxmlformats.org/officeDocument/2006/relationships/image" Target="../media/image363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wmf"/><Relationship Id="rId2" Type="http://schemas.openxmlformats.org/officeDocument/2006/relationships/image" Target="../media/image365.wmf"/><Relationship Id="rId1" Type="http://schemas.openxmlformats.org/officeDocument/2006/relationships/image" Target="../media/image364.wmf"/><Relationship Id="rId5" Type="http://schemas.openxmlformats.org/officeDocument/2006/relationships/image" Target="../media/image368.wmf"/><Relationship Id="rId4" Type="http://schemas.openxmlformats.org/officeDocument/2006/relationships/image" Target="../media/image367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wmf"/><Relationship Id="rId2" Type="http://schemas.openxmlformats.org/officeDocument/2006/relationships/image" Target="../media/image370.wmf"/><Relationship Id="rId1" Type="http://schemas.openxmlformats.org/officeDocument/2006/relationships/image" Target="../media/image369.wmf"/><Relationship Id="rId4" Type="http://schemas.openxmlformats.org/officeDocument/2006/relationships/image" Target="../media/image372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wmf"/><Relationship Id="rId2" Type="http://schemas.openxmlformats.org/officeDocument/2006/relationships/image" Target="../media/image374.wmf"/><Relationship Id="rId1" Type="http://schemas.openxmlformats.org/officeDocument/2006/relationships/image" Target="../media/image373.wmf"/><Relationship Id="rId4" Type="http://schemas.openxmlformats.org/officeDocument/2006/relationships/image" Target="../media/image376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wmf"/><Relationship Id="rId2" Type="http://schemas.openxmlformats.org/officeDocument/2006/relationships/image" Target="../media/image382.wmf"/><Relationship Id="rId1" Type="http://schemas.openxmlformats.org/officeDocument/2006/relationships/image" Target="../media/image381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wmf"/><Relationship Id="rId2" Type="http://schemas.openxmlformats.org/officeDocument/2006/relationships/image" Target="../media/image385.wmf"/><Relationship Id="rId1" Type="http://schemas.openxmlformats.org/officeDocument/2006/relationships/image" Target="../media/image384.wmf"/><Relationship Id="rId4" Type="http://schemas.openxmlformats.org/officeDocument/2006/relationships/image" Target="../media/image387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wmf"/><Relationship Id="rId2" Type="http://schemas.openxmlformats.org/officeDocument/2006/relationships/image" Target="../media/image389.wmf"/><Relationship Id="rId1" Type="http://schemas.openxmlformats.org/officeDocument/2006/relationships/image" Target="../media/image388.wmf"/><Relationship Id="rId6" Type="http://schemas.openxmlformats.org/officeDocument/2006/relationships/image" Target="../media/image387.wmf"/><Relationship Id="rId5" Type="http://schemas.openxmlformats.org/officeDocument/2006/relationships/image" Target="../media/image392.wmf"/><Relationship Id="rId4" Type="http://schemas.openxmlformats.org/officeDocument/2006/relationships/image" Target="../media/image391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5.wmf"/><Relationship Id="rId2" Type="http://schemas.openxmlformats.org/officeDocument/2006/relationships/image" Target="../media/image394.wmf"/><Relationship Id="rId1" Type="http://schemas.openxmlformats.org/officeDocument/2006/relationships/image" Target="../media/image393.wmf"/><Relationship Id="rId4" Type="http://schemas.openxmlformats.org/officeDocument/2006/relationships/image" Target="../media/image396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wmf"/><Relationship Id="rId2" Type="http://schemas.openxmlformats.org/officeDocument/2006/relationships/image" Target="../media/image398.wmf"/><Relationship Id="rId1" Type="http://schemas.openxmlformats.org/officeDocument/2006/relationships/image" Target="../media/image397.wmf"/><Relationship Id="rId4" Type="http://schemas.openxmlformats.org/officeDocument/2006/relationships/image" Target="../media/image399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wmf"/><Relationship Id="rId2" Type="http://schemas.openxmlformats.org/officeDocument/2006/relationships/image" Target="../media/image401.wmf"/><Relationship Id="rId1" Type="http://schemas.openxmlformats.org/officeDocument/2006/relationships/image" Target="../media/image400.wmf"/><Relationship Id="rId6" Type="http://schemas.openxmlformats.org/officeDocument/2006/relationships/image" Target="../media/image399.wmf"/><Relationship Id="rId5" Type="http://schemas.openxmlformats.org/officeDocument/2006/relationships/image" Target="../media/image404.wmf"/><Relationship Id="rId4" Type="http://schemas.openxmlformats.org/officeDocument/2006/relationships/image" Target="../media/image40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7.wmf"/><Relationship Id="rId2" Type="http://schemas.openxmlformats.org/officeDocument/2006/relationships/image" Target="../media/image406.wmf"/><Relationship Id="rId1" Type="http://schemas.openxmlformats.org/officeDocument/2006/relationships/image" Target="../media/image405.wmf"/></Relationships>
</file>

<file path=ppt/drawings/_rels/vmlDrawing7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5.wmf"/><Relationship Id="rId3" Type="http://schemas.openxmlformats.org/officeDocument/2006/relationships/image" Target="../media/image410.wmf"/><Relationship Id="rId7" Type="http://schemas.openxmlformats.org/officeDocument/2006/relationships/image" Target="../media/image414.wmf"/><Relationship Id="rId2" Type="http://schemas.openxmlformats.org/officeDocument/2006/relationships/image" Target="../media/image409.wmf"/><Relationship Id="rId1" Type="http://schemas.openxmlformats.org/officeDocument/2006/relationships/image" Target="../media/image408.wmf"/><Relationship Id="rId6" Type="http://schemas.openxmlformats.org/officeDocument/2006/relationships/image" Target="../media/image413.wmf"/><Relationship Id="rId5" Type="http://schemas.openxmlformats.org/officeDocument/2006/relationships/image" Target="../media/image412.wmf"/><Relationship Id="rId4" Type="http://schemas.openxmlformats.org/officeDocument/2006/relationships/image" Target="../media/image411.wmf"/><Relationship Id="rId9" Type="http://schemas.openxmlformats.org/officeDocument/2006/relationships/image" Target="../media/image416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wmf"/><Relationship Id="rId13" Type="http://schemas.openxmlformats.org/officeDocument/2006/relationships/image" Target="../media/image426.wmf"/><Relationship Id="rId3" Type="http://schemas.openxmlformats.org/officeDocument/2006/relationships/image" Target="../media/image419.wmf"/><Relationship Id="rId7" Type="http://schemas.openxmlformats.org/officeDocument/2006/relationships/image" Target="../media/image409.wmf"/><Relationship Id="rId12" Type="http://schemas.openxmlformats.org/officeDocument/2006/relationships/image" Target="../media/image425.wmf"/><Relationship Id="rId2" Type="http://schemas.openxmlformats.org/officeDocument/2006/relationships/image" Target="../media/image418.wmf"/><Relationship Id="rId1" Type="http://schemas.openxmlformats.org/officeDocument/2006/relationships/image" Target="../media/image417.wmf"/><Relationship Id="rId6" Type="http://schemas.openxmlformats.org/officeDocument/2006/relationships/image" Target="../media/image408.wmf"/><Relationship Id="rId11" Type="http://schemas.openxmlformats.org/officeDocument/2006/relationships/image" Target="../media/image424.wmf"/><Relationship Id="rId5" Type="http://schemas.openxmlformats.org/officeDocument/2006/relationships/image" Target="../media/image411.wmf"/><Relationship Id="rId10" Type="http://schemas.openxmlformats.org/officeDocument/2006/relationships/image" Target="../media/image423.wmf"/><Relationship Id="rId4" Type="http://schemas.openxmlformats.org/officeDocument/2006/relationships/image" Target="../media/image420.wmf"/><Relationship Id="rId9" Type="http://schemas.openxmlformats.org/officeDocument/2006/relationships/image" Target="../media/image422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9.wmf"/><Relationship Id="rId2" Type="http://schemas.openxmlformats.org/officeDocument/2006/relationships/image" Target="../media/image428.wmf"/><Relationship Id="rId1" Type="http://schemas.openxmlformats.org/officeDocument/2006/relationships/image" Target="../media/image427.wmf"/><Relationship Id="rId4" Type="http://schemas.openxmlformats.org/officeDocument/2006/relationships/image" Target="../media/image430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wmf"/><Relationship Id="rId2" Type="http://schemas.openxmlformats.org/officeDocument/2006/relationships/image" Target="../media/image432.wmf"/><Relationship Id="rId1" Type="http://schemas.openxmlformats.org/officeDocument/2006/relationships/image" Target="../media/image431.wmf"/><Relationship Id="rId4" Type="http://schemas.openxmlformats.org/officeDocument/2006/relationships/image" Target="../media/image433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wmf"/><Relationship Id="rId7" Type="http://schemas.openxmlformats.org/officeDocument/2006/relationships/image" Target="../media/image444.wmf"/><Relationship Id="rId2" Type="http://schemas.openxmlformats.org/officeDocument/2006/relationships/image" Target="../media/image439.wmf"/><Relationship Id="rId1" Type="http://schemas.openxmlformats.org/officeDocument/2006/relationships/image" Target="../media/image438.wmf"/><Relationship Id="rId6" Type="http://schemas.openxmlformats.org/officeDocument/2006/relationships/image" Target="../media/image443.wmf"/><Relationship Id="rId5" Type="http://schemas.openxmlformats.org/officeDocument/2006/relationships/image" Target="../media/image442.wmf"/><Relationship Id="rId4" Type="http://schemas.openxmlformats.org/officeDocument/2006/relationships/image" Target="../media/image441.wmf"/></Relationships>
</file>

<file path=ppt/drawings/_rels/vmlDrawing7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wmf"/><Relationship Id="rId3" Type="http://schemas.openxmlformats.org/officeDocument/2006/relationships/image" Target="../media/image447.wmf"/><Relationship Id="rId7" Type="http://schemas.openxmlformats.org/officeDocument/2006/relationships/image" Target="../media/image441.wmf"/><Relationship Id="rId2" Type="http://schemas.openxmlformats.org/officeDocument/2006/relationships/image" Target="../media/image446.wmf"/><Relationship Id="rId1" Type="http://schemas.openxmlformats.org/officeDocument/2006/relationships/image" Target="../media/image445.wmf"/><Relationship Id="rId6" Type="http://schemas.openxmlformats.org/officeDocument/2006/relationships/image" Target="../media/image442.wmf"/><Relationship Id="rId11" Type="http://schemas.openxmlformats.org/officeDocument/2006/relationships/image" Target="../media/image453.wmf"/><Relationship Id="rId5" Type="http://schemas.openxmlformats.org/officeDocument/2006/relationships/image" Target="../media/image449.wmf"/><Relationship Id="rId10" Type="http://schemas.openxmlformats.org/officeDocument/2006/relationships/image" Target="../media/image452.wmf"/><Relationship Id="rId4" Type="http://schemas.openxmlformats.org/officeDocument/2006/relationships/image" Target="../media/image448.wmf"/><Relationship Id="rId9" Type="http://schemas.openxmlformats.org/officeDocument/2006/relationships/image" Target="../media/image451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wmf"/><Relationship Id="rId2" Type="http://schemas.openxmlformats.org/officeDocument/2006/relationships/image" Target="../media/image455.wmf"/><Relationship Id="rId1" Type="http://schemas.openxmlformats.org/officeDocument/2006/relationships/image" Target="../media/image454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9.wmf"/><Relationship Id="rId2" Type="http://schemas.openxmlformats.org/officeDocument/2006/relationships/image" Target="../media/image458.wmf"/><Relationship Id="rId1" Type="http://schemas.openxmlformats.org/officeDocument/2006/relationships/image" Target="../media/image457.wmf"/></Relationships>
</file>

<file path=ppt/drawings/_rels/vmlDrawing7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7.wmf"/><Relationship Id="rId3" Type="http://schemas.openxmlformats.org/officeDocument/2006/relationships/image" Target="../media/image462.wmf"/><Relationship Id="rId7" Type="http://schemas.openxmlformats.org/officeDocument/2006/relationships/image" Target="../media/image466.wmf"/><Relationship Id="rId2" Type="http://schemas.openxmlformats.org/officeDocument/2006/relationships/image" Target="../media/image461.wmf"/><Relationship Id="rId1" Type="http://schemas.openxmlformats.org/officeDocument/2006/relationships/image" Target="../media/image460.wmf"/><Relationship Id="rId6" Type="http://schemas.openxmlformats.org/officeDocument/2006/relationships/image" Target="../media/image465.wmf"/><Relationship Id="rId5" Type="http://schemas.openxmlformats.org/officeDocument/2006/relationships/image" Target="../media/image464.wmf"/><Relationship Id="rId4" Type="http://schemas.openxmlformats.org/officeDocument/2006/relationships/image" Target="../media/image4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wmf"/><Relationship Id="rId3" Type="http://schemas.openxmlformats.org/officeDocument/2006/relationships/image" Target="../media/image467.wmf"/><Relationship Id="rId7" Type="http://schemas.openxmlformats.org/officeDocument/2006/relationships/image" Target="../media/image471.wmf"/><Relationship Id="rId2" Type="http://schemas.openxmlformats.org/officeDocument/2006/relationships/image" Target="../media/image469.wmf"/><Relationship Id="rId1" Type="http://schemas.openxmlformats.org/officeDocument/2006/relationships/image" Target="../media/image468.wmf"/><Relationship Id="rId6" Type="http://schemas.openxmlformats.org/officeDocument/2006/relationships/image" Target="../media/image465.wmf"/><Relationship Id="rId11" Type="http://schemas.openxmlformats.org/officeDocument/2006/relationships/image" Target="../media/image475.wmf"/><Relationship Id="rId5" Type="http://schemas.openxmlformats.org/officeDocument/2006/relationships/image" Target="../media/image470.wmf"/><Relationship Id="rId10" Type="http://schemas.openxmlformats.org/officeDocument/2006/relationships/image" Target="../media/image474.wmf"/><Relationship Id="rId4" Type="http://schemas.openxmlformats.org/officeDocument/2006/relationships/image" Target="../media/image460.wmf"/><Relationship Id="rId9" Type="http://schemas.openxmlformats.org/officeDocument/2006/relationships/image" Target="../media/image473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8.wmf"/><Relationship Id="rId2" Type="http://schemas.openxmlformats.org/officeDocument/2006/relationships/image" Target="../media/image477.wmf"/><Relationship Id="rId1" Type="http://schemas.openxmlformats.org/officeDocument/2006/relationships/image" Target="../media/image476.wmf"/></Relationships>
</file>

<file path=ppt/drawings/_rels/vmlDrawing8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6.wmf"/><Relationship Id="rId3" Type="http://schemas.openxmlformats.org/officeDocument/2006/relationships/image" Target="../media/image481.wmf"/><Relationship Id="rId7" Type="http://schemas.openxmlformats.org/officeDocument/2006/relationships/image" Target="../media/image485.wmf"/><Relationship Id="rId2" Type="http://schemas.openxmlformats.org/officeDocument/2006/relationships/image" Target="../media/image480.wmf"/><Relationship Id="rId1" Type="http://schemas.openxmlformats.org/officeDocument/2006/relationships/image" Target="../media/image479.wmf"/><Relationship Id="rId6" Type="http://schemas.openxmlformats.org/officeDocument/2006/relationships/image" Target="../media/image484.wmf"/><Relationship Id="rId5" Type="http://schemas.openxmlformats.org/officeDocument/2006/relationships/image" Target="../media/image483.wmf"/><Relationship Id="rId10" Type="http://schemas.openxmlformats.org/officeDocument/2006/relationships/image" Target="../media/image488.wmf"/><Relationship Id="rId4" Type="http://schemas.openxmlformats.org/officeDocument/2006/relationships/image" Target="../media/image482.wmf"/><Relationship Id="rId9" Type="http://schemas.openxmlformats.org/officeDocument/2006/relationships/image" Target="../media/image487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wmf"/><Relationship Id="rId2" Type="http://schemas.openxmlformats.org/officeDocument/2006/relationships/image" Target="../media/image490.wmf"/><Relationship Id="rId1" Type="http://schemas.openxmlformats.org/officeDocument/2006/relationships/image" Target="../media/image489.wmf"/><Relationship Id="rId4" Type="http://schemas.openxmlformats.org/officeDocument/2006/relationships/image" Target="../media/image492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5.wmf"/><Relationship Id="rId2" Type="http://schemas.openxmlformats.org/officeDocument/2006/relationships/image" Target="../media/image494.wmf"/><Relationship Id="rId1" Type="http://schemas.openxmlformats.org/officeDocument/2006/relationships/image" Target="../media/image493.wmf"/><Relationship Id="rId5" Type="http://schemas.openxmlformats.org/officeDocument/2006/relationships/image" Target="../media/image497.wmf"/><Relationship Id="rId4" Type="http://schemas.openxmlformats.org/officeDocument/2006/relationships/image" Target="../media/image496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wmf"/><Relationship Id="rId2" Type="http://schemas.openxmlformats.org/officeDocument/2006/relationships/image" Target="../media/image498.wmf"/><Relationship Id="rId1" Type="http://schemas.openxmlformats.org/officeDocument/2006/relationships/image" Target="../media/image493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3.wmf"/><Relationship Id="rId7" Type="http://schemas.openxmlformats.org/officeDocument/2006/relationships/image" Target="../media/image507.wmf"/><Relationship Id="rId2" Type="http://schemas.openxmlformats.org/officeDocument/2006/relationships/image" Target="../media/image502.wmf"/><Relationship Id="rId1" Type="http://schemas.openxmlformats.org/officeDocument/2006/relationships/image" Target="../media/image501.wmf"/><Relationship Id="rId6" Type="http://schemas.openxmlformats.org/officeDocument/2006/relationships/image" Target="../media/image506.wmf"/><Relationship Id="rId5" Type="http://schemas.openxmlformats.org/officeDocument/2006/relationships/image" Target="../media/image505.wmf"/><Relationship Id="rId4" Type="http://schemas.openxmlformats.org/officeDocument/2006/relationships/image" Target="../media/image504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wmf"/><Relationship Id="rId2" Type="http://schemas.openxmlformats.org/officeDocument/2006/relationships/image" Target="../media/image509.wmf"/><Relationship Id="rId1" Type="http://schemas.openxmlformats.org/officeDocument/2006/relationships/image" Target="../media/image508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wmf"/><Relationship Id="rId2" Type="http://schemas.openxmlformats.org/officeDocument/2006/relationships/image" Target="../media/image510.wmf"/><Relationship Id="rId1" Type="http://schemas.openxmlformats.org/officeDocument/2006/relationships/image" Target="../media/image511.wmf"/><Relationship Id="rId4" Type="http://schemas.openxmlformats.org/officeDocument/2006/relationships/image" Target="../media/image513.wmf"/></Relationships>
</file>

<file path=ppt/drawings/_rels/vmlDrawing8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wmf"/><Relationship Id="rId3" Type="http://schemas.openxmlformats.org/officeDocument/2006/relationships/image" Target="../media/image516.wmf"/><Relationship Id="rId7" Type="http://schemas.openxmlformats.org/officeDocument/2006/relationships/image" Target="../media/image519.wmf"/><Relationship Id="rId2" Type="http://schemas.openxmlformats.org/officeDocument/2006/relationships/image" Target="../media/image515.wmf"/><Relationship Id="rId1" Type="http://schemas.openxmlformats.org/officeDocument/2006/relationships/image" Target="../media/image514.wmf"/><Relationship Id="rId6" Type="http://schemas.openxmlformats.org/officeDocument/2006/relationships/image" Target="../media/image518.wmf"/><Relationship Id="rId5" Type="http://schemas.openxmlformats.org/officeDocument/2006/relationships/image" Target="../media/image517.wmf"/><Relationship Id="rId10" Type="http://schemas.openxmlformats.org/officeDocument/2006/relationships/image" Target="../media/image522.wmf"/><Relationship Id="rId4" Type="http://schemas.openxmlformats.org/officeDocument/2006/relationships/image" Target="../media/image109.wmf"/><Relationship Id="rId9" Type="http://schemas.openxmlformats.org/officeDocument/2006/relationships/image" Target="../media/image52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9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5.wmf"/><Relationship Id="rId2" Type="http://schemas.openxmlformats.org/officeDocument/2006/relationships/image" Target="../media/image524.wmf"/><Relationship Id="rId1" Type="http://schemas.openxmlformats.org/officeDocument/2006/relationships/image" Target="../media/image523.wmf"/><Relationship Id="rId5" Type="http://schemas.openxmlformats.org/officeDocument/2006/relationships/image" Target="../media/image527.wmf"/><Relationship Id="rId4" Type="http://schemas.openxmlformats.org/officeDocument/2006/relationships/image" Target="../media/image526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wmf"/><Relationship Id="rId2" Type="http://schemas.openxmlformats.org/officeDocument/2006/relationships/image" Target="../media/image529.wmf"/><Relationship Id="rId1" Type="http://schemas.openxmlformats.org/officeDocument/2006/relationships/image" Target="../media/image528.wmf"/></Relationships>
</file>

<file path=ppt/drawings/_rels/vmlDrawing9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3.wmf"/><Relationship Id="rId2" Type="http://schemas.openxmlformats.org/officeDocument/2006/relationships/image" Target="../media/image532.wmf"/><Relationship Id="rId1" Type="http://schemas.openxmlformats.org/officeDocument/2006/relationships/image" Target="../media/image531.wmf"/></Relationships>
</file>

<file path=ppt/drawings/_rels/vmlDrawing9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1.wmf"/><Relationship Id="rId3" Type="http://schemas.openxmlformats.org/officeDocument/2006/relationships/image" Target="../media/image536.wmf"/><Relationship Id="rId7" Type="http://schemas.openxmlformats.org/officeDocument/2006/relationships/image" Target="../media/image540.wmf"/><Relationship Id="rId2" Type="http://schemas.openxmlformats.org/officeDocument/2006/relationships/image" Target="../media/image535.wmf"/><Relationship Id="rId1" Type="http://schemas.openxmlformats.org/officeDocument/2006/relationships/image" Target="../media/image534.wmf"/><Relationship Id="rId6" Type="http://schemas.openxmlformats.org/officeDocument/2006/relationships/image" Target="../media/image539.wmf"/><Relationship Id="rId5" Type="http://schemas.openxmlformats.org/officeDocument/2006/relationships/image" Target="../media/image538.wmf"/><Relationship Id="rId4" Type="http://schemas.openxmlformats.org/officeDocument/2006/relationships/image" Target="../media/image537.wmf"/></Relationships>
</file>

<file path=ppt/drawings/_rels/vmlDrawing9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8.wmf"/><Relationship Id="rId3" Type="http://schemas.openxmlformats.org/officeDocument/2006/relationships/image" Target="../media/image544.wmf"/><Relationship Id="rId7" Type="http://schemas.openxmlformats.org/officeDocument/2006/relationships/image" Target="../media/image547.wmf"/><Relationship Id="rId2" Type="http://schemas.openxmlformats.org/officeDocument/2006/relationships/image" Target="../media/image543.wmf"/><Relationship Id="rId1" Type="http://schemas.openxmlformats.org/officeDocument/2006/relationships/image" Target="../media/image542.wmf"/><Relationship Id="rId6" Type="http://schemas.openxmlformats.org/officeDocument/2006/relationships/image" Target="../media/image546.wmf"/><Relationship Id="rId5" Type="http://schemas.openxmlformats.org/officeDocument/2006/relationships/image" Target="../media/image545.wmf"/><Relationship Id="rId4" Type="http://schemas.openxmlformats.org/officeDocument/2006/relationships/image" Target="../media/image122.wmf"/></Relationships>
</file>

<file path=ppt/drawings/_rels/vmlDrawing9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wmf"/><Relationship Id="rId3" Type="http://schemas.openxmlformats.org/officeDocument/2006/relationships/image" Target="../media/image551.wmf"/><Relationship Id="rId7" Type="http://schemas.openxmlformats.org/officeDocument/2006/relationships/image" Target="../media/image555.wmf"/><Relationship Id="rId2" Type="http://schemas.openxmlformats.org/officeDocument/2006/relationships/image" Target="../media/image550.wmf"/><Relationship Id="rId1" Type="http://schemas.openxmlformats.org/officeDocument/2006/relationships/image" Target="../media/image549.wmf"/><Relationship Id="rId6" Type="http://schemas.openxmlformats.org/officeDocument/2006/relationships/image" Target="../media/image554.wmf"/><Relationship Id="rId11" Type="http://schemas.openxmlformats.org/officeDocument/2006/relationships/image" Target="../media/image559.wmf"/><Relationship Id="rId5" Type="http://schemas.openxmlformats.org/officeDocument/2006/relationships/image" Target="../media/image553.wmf"/><Relationship Id="rId10" Type="http://schemas.openxmlformats.org/officeDocument/2006/relationships/image" Target="../media/image558.wmf"/><Relationship Id="rId4" Type="http://schemas.openxmlformats.org/officeDocument/2006/relationships/image" Target="../media/image552.wmf"/><Relationship Id="rId9" Type="http://schemas.openxmlformats.org/officeDocument/2006/relationships/image" Target="../media/image557.wmf"/></Relationships>
</file>

<file path=ppt/drawings/_rels/vmlDrawing9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wmf"/><Relationship Id="rId3" Type="http://schemas.openxmlformats.org/officeDocument/2006/relationships/image" Target="../media/image561.wmf"/><Relationship Id="rId7" Type="http://schemas.openxmlformats.org/officeDocument/2006/relationships/image" Target="../media/image565.wmf"/><Relationship Id="rId2" Type="http://schemas.openxmlformats.org/officeDocument/2006/relationships/image" Target="../media/image560.wmf"/><Relationship Id="rId1" Type="http://schemas.openxmlformats.org/officeDocument/2006/relationships/image" Target="../media/image528.wmf"/><Relationship Id="rId6" Type="http://schemas.openxmlformats.org/officeDocument/2006/relationships/image" Target="../media/image564.wmf"/><Relationship Id="rId5" Type="http://schemas.openxmlformats.org/officeDocument/2006/relationships/image" Target="../media/image563.wmf"/><Relationship Id="rId4" Type="http://schemas.openxmlformats.org/officeDocument/2006/relationships/image" Target="../media/image562.wmf"/><Relationship Id="rId9" Type="http://schemas.openxmlformats.org/officeDocument/2006/relationships/image" Target="../media/image567.w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8.wmf"/><Relationship Id="rId2" Type="http://schemas.openxmlformats.org/officeDocument/2006/relationships/image" Target="../media/image569.wmf"/><Relationship Id="rId1" Type="http://schemas.openxmlformats.org/officeDocument/2006/relationships/image" Target="../media/image568.wmf"/><Relationship Id="rId4" Type="http://schemas.openxmlformats.org/officeDocument/2006/relationships/image" Target="../media/image570.wmf"/></Relationships>
</file>

<file path=ppt/drawings/_rels/vmlDrawing9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6.wmf"/><Relationship Id="rId2" Type="http://schemas.openxmlformats.org/officeDocument/2006/relationships/image" Target="../media/image575.wmf"/><Relationship Id="rId1" Type="http://schemas.openxmlformats.org/officeDocument/2006/relationships/image" Target="../media/image574.wmf"/><Relationship Id="rId6" Type="http://schemas.openxmlformats.org/officeDocument/2006/relationships/image" Target="../media/image578.wmf"/><Relationship Id="rId5" Type="http://schemas.openxmlformats.org/officeDocument/2006/relationships/image" Target="../media/image577.wmf"/><Relationship Id="rId4" Type="http://schemas.openxmlformats.org/officeDocument/2006/relationships/image" Target="../media/image122.w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wmf"/><Relationship Id="rId2" Type="http://schemas.openxmlformats.org/officeDocument/2006/relationships/image" Target="../media/image580.wmf"/><Relationship Id="rId1" Type="http://schemas.openxmlformats.org/officeDocument/2006/relationships/image" Target="../media/image579.wmf"/><Relationship Id="rId6" Type="http://schemas.openxmlformats.org/officeDocument/2006/relationships/image" Target="../media/image577.wmf"/><Relationship Id="rId5" Type="http://schemas.openxmlformats.org/officeDocument/2006/relationships/image" Target="../media/image583.wmf"/><Relationship Id="rId4" Type="http://schemas.openxmlformats.org/officeDocument/2006/relationships/image" Target="../media/image58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76529-3171-4DF7-8A57-A84F01B72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70F4F7A-2E55-4874-946A-4B8B7131D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D3E6CB-3D63-47C6-A4DE-00841181B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31ADF1-ACF8-405C-B618-90E97EFE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10ADBE-FB98-4D7C-923B-DB034232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7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88E060-0424-4F60-93CB-4775B40B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6B231A-ECFB-4F86-9A1F-0123514FA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04E44F-06CA-4DCA-A78B-E818CCFD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F76647-31D7-4BCE-9E60-32AE9384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D25DEC-6C51-4F44-BA88-BDADCB51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14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3F26B2B-937F-47E9-AFEC-B6FCE8F9C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F80BBE-421F-4641-A024-7713B5B85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66BACE-7C3F-42C1-9AE8-B7E3AE1B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AD2590-0BB3-4E29-A9DC-59BA0748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6E881A-37DB-45CB-B70B-BC064DF1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60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B758E9-A08E-4FFD-93FB-EA5A7634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712678-20BE-4663-ACB1-EE06FB8D0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2EBA9A-A346-4F77-BA5C-4A834938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B9C5E0-9216-4E25-A3B7-1190D804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7262B0-896D-40C4-AAE9-DCB7B245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31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16E15-7AF9-48EB-A87D-1DE6E546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15CF7F-9663-4BD9-B4D6-0401C7120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965041-36C4-4B1C-8DAB-DBE49690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F3B945-7427-403C-ABE1-F71CB555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D6C25F-9DAD-4997-94D6-8D3FED34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23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EE3C42-84D4-4A86-A286-629FF79A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E6D611-7046-4093-AE4A-DECAF5E91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081A497-6993-431E-97BC-DCB8F2103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C48FC17-DAD1-457B-AC6F-1F43CBAC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61EF4B-9C33-45E3-AFB7-F73FA216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996037-6A33-484E-AF99-B022CB5C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6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9B68F1-005B-45D0-8FF2-5E89DA28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6538EB-3F4B-4421-9953-4791635B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5FE718-E05F-456C-AAB5-553FD0E3F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C9D2BDF-1930-4206-A8A8-5E6C5B8B3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F36AAC3-E2A0-4229-9DA7-2F1FB86AE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1DA1346-0BCB-4C4B-884F-2D3C2B82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FFDD581-F92B-40FF-9A70-79DADC0D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0F66AE3-AA6F-4C55-A4AD-5FF70065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65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ED132A-2EE7-42C8-A2B1-E7880D75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DD59BC3-E712-489B-B4C5-ABF8D4F4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61478F2-4D60-4172-836D-D985A2CF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CB956BE-A6D5-4609-85C4-129B8B6B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10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A3DD218-5957-4188-BFE6-1C040C7E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7EE51E2-170B-4D0A-B36B-26722E0A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0C6230-CFD7-4AB6-A332-18A70210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16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6C2425-B51E-452E-BFE8-14C43010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A21C6B-242D-4485-B792-65A11082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ECB8E0C-EC8D-4B8B-BB9C-9CF20A44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EC6462-394A-441A-895A-DEDC0A27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B68F427-CFF3-4C1C-B772-E74932CE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AE2732-2166-4FFF-A683-A01EFF5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69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2ADE8A-818C-447F-9C6B-D229C1CC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58FA2FE-DD79-43BF-92D5-AF1124091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7000C87-E809-454B-BB03-58E341CEA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81658F1-12D5-4C68-BE29-6B252982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088582E-47B4-4D93-8892-530E9B0C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9328F2-6AAA-4D9B-B744-C844F4FB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4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C710A9E-D0E0-4053-8D44-DA409A58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2753A1-A85F-4699-8E0E-D836C773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CDB144-322B-4A04-B9F4-A4C1D34F1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9639-A7F1-4678-9F20-601A8D9519C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1D5ABB-494D-4FAF-A614-7BCEC5BDB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C7C6B3-57C0-4973-B2B8-25469E581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D51FB-F907-4E41-AC69-AA96436A2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95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9.wmf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41.jpeg"/><Relationship Id="rId9" Type="http://schemas.openxmlformats.org/officeDocument/2006/relationships/image" Target="../media/image37.w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2.jpeg"/><Relationship Id="rId13" Type="http://schemas.openxmlformats.org/officeDocument/2006/relationships/image" Target="../media/image570.wmf"/><Relationship Id="rId3" Type="http://schemas.openxmlformats.org/officeDocument/2006/relationships/image" Target="../media/image571.jpeg"/><Relationship Id="rId7" Type="http://schemas.openxmlformats.org/officeDocument/2006/relationships/image" Target="../media/image569.wmf"/><Relationship Id="rId12" Type="http://schemas.openxmlformats.org/officeDocument/2006/relationships/oleObject" Target="../embeddings/oleObject5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6" Type="http://schemas.openxmlformats.org/officeDocument/2006/relationships/oleObject" Target="../embeddings/oleObject563.bin"/><Relationship Id="rId11" Type="http://schemas.openxmlformats.org/officeDocument/2006/relationships/image" Target="../media/image573.jpeg"/><Relationship Id="rId5" Type="http://schemas.openxmlformats.org/officeDocument/2006/relationships/image" Target="../media/image568.wmf"/><Relationship Id="rId10" Type="http://schemas.openxmlformats.org/officeDocument/2006/relationships/image" Target="../media/image528.wmf"/><Relationship Id="rId4" Type="http://schemas.openxmlformats.org/officeDocument/2006/relationships/oleObject" Target="../embeddings/oleObject562.bin"/><Relationship Id="rId9" Type="http://schemas.openxmlformats.org/officeDocument/2006/relationships/oleObject" Target="../embeddings/oleObject564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6.wmf"/><Relationship Id="rId13" Type="http://schemas.openxmlformats.org/officeDocument/2006/relationships/oleObject" Target="../embeddings/oleObject571.bin"/><Relationship Id="rId3" Type="http://schemas.openxmlformats.org/officeDocument/2006/relationships/oleObject" Target="../embeddings/oleObject566.bin"/><Relationship Id="rId7" Type="http://schemas.openxmlformats.org/officeDocument/2006/relationships/oleObject" Target="../embeddings/oleObject568.bin"/><Relationship Id="rId12" Type="http://schemas.openxmlformats.org/officeDocument/2006/relationships/image" Target="../media/image5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73.bin"/><Relationship Id="rId1" Type="http://schemas.openxmlformats.org/officeDocument/2006/relationships/vmlDrawing" Target="../drawings/vmlDrawing98.vml"/><Relationship Id="rId6" Type="http://schemas.openxmlformats.org/officeDocument/2006/relationships/image" Target="../media/image575.wmf"/><Relationship Id="rId11" Type="http://schemas.openxmlformats.org/officeDocument/2006/relationships/oleObject" Target="../embeddings/oleObject570.bin"/><Relationship Id="rId5" Type="http://schemas.openxmlformats.org/officeDocument/2006/relationships/oleObject" Target="../embeddings/oleObject567.bin"/><Relationship Id="rId15" Type="http://schemas.openxmlformats.org/officeDocument/2006/relationships/oleObject" Target="../embeddings/oleObject572.bin"/><Relationship Id="rId10" Type="http://schemas.openxmlformats.org/officeDocument/2006/relationships/image" Target="../media/image122.wmf"/><Relationship Id="rId4" Type="http://schemas.openxmlformats.org/officeDocument/2006/relationships/image" Target="../media/image574.wmf"/><Relationship Id="rId9" Type="http://schemas.openxmlformats.org/officeDocument/2006/relationships/oleObject" Target="../embeddings/oleObject569.bin"/><Relationship Id="rId14" Type="http://schemas.openxmlformats.org/officeDocument/2006/relationships/image" Target="../media/image578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wmf"/><Relationship Id="rId13" Type="http://schemas.openxmlformats.org/officeDocument/2006/relationships/oleObject" Target="../embeddings/oleObject579.bin"/><Relationship Id="rId3" Type="http://schemas.openxmlformats.org/officeDocument/2006/relationships/oleObject" Target="../embeddings/oleObject574.bin"/><Relationship Id="rId7" Type="http://schemas.openxmlformats.org/officeDocument/2006/relationships/oleObject" Target="../embeddings/oleObject576.bin"/><Relationship Id="rId12" Type="http://schemas.openxmlformats.org/officeDocument/2006/relationships/image" Target="../media/image5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1.bin"/><Relationship Id="rId1" Type="http://schemas.openxmlformats.org/officeDocument/2006/relationships/vmlDrawing" Target="../drawings/vmlDrawing99.vml"/><Relationship Id="rId6" Type="http://schemas.openxmlformats.org/officeDocument/2006/relationships/image" Target="../media/image580.wmf"/><Relationship Id="rId11" Type="http://schemas.openxmlformats.org/officeDocument/2006/relationships/oleObject" Target="../embeddings/oleObject578.bin"/><Relationship Id="rId5" Type="http://schemas.openxmlformats.org/officeDocument/2006/relationships/oleObject" Target="../embeddings/oleObject575.bin"/><Relationship Id="rId15" Type="http://schemas.openxmlformats.org/officeDocument/2006/relationships/oleObject" Target="../embeddings/oleObject580.bin"/><Relationship Id="rId10" Type="http://schemas.openxmlformats.org/officeDocument/2006/relationships/image" Target="../media/image582.wmf"/><Relationship Id="rId4" Type="http://schemas.openxmlformats.org/officeDocument/2006/relationships/image" Target="../media/image579.wmf"/><Relationship Id="rId9" Type="http://schemas.openxmlformats.org/officeDocument/2006/relationships/oleObject" Target="../embeddings/oleObject577.bin"/><Relationship Id="rId14" Type="http://schemas.openxmlformats.org/officeDocument/2006/relationships/image" Target="../media/image577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5.wmf"/><Relationship Id="rId13" Type="http://schemas.openxmlformats.org/officeDocument/2006/relationships/oleObject" Target="../embeddings/oleObject587.bin"/><Relationship Id="rId18" Type="http://schemas.openxmlformats.org/officeDocument/2006/relationships/image" Target="../media/image589.wmf"/><Relationship Id="rId3" Type="http://schemas.openxmlformats.org/officeDocument/2006/relationships/oleObject" Target="../embeddings/oleObject582.bin"/><Relationship Id="rId7" Type="http://schemas.openxmlformats.org/officeDocument/2006/relationships/oleObject" Target="../embeddings/oleObject584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5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8.wmf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584.wmf"/><Relationship Id="rId11" Type="http://schemas.openxmlformats.org/officeDocument/2006/relationships/oleObject" Target="../embeddings/oleObject586.bin"/><Relationship Id="rId5" Type="http://schemas.openxmlformats.org/officeDocument/2006/relationships/oleObject" Target="../embeddings/oleObject583.bin"/><Relationship Id="rId15" Type="http://schemas.openxmlformats.org/officeDocument/2006/relationships/oleObject" Target="../embeddings/oleObject588.bin"/><Relationship Id="rId10" Type="http://schemas.openxmlformats.org/officeDocument/2006/relationships/image" Target="../media/image586.wmf"/><Relationship Id="rId4" Type="http://schemas.openxmlformats.org/officeDocument/2006/relationships/image" Target="../media/image574.wmf"/><Relationship Id="rId9" Type="http://schemas.openxmlformats.org/officeDocument/2006/relationships/oleObject" Target="../embeddings/oleObject585.bin"/><Relationship Id="rId14" Type="http://schemas.openxmlformats.org/officeDocument/2006/relationships/image" Target="../media/image587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2.wmf"/><Relationship Id="rId3" Type="http://schemas.openxmlformats.org/officeDocument/2006/relationships/oleObject" Target="../embeddings/oleObject590.bin"/><Relationship Id="rId7" Type="http://schemas.openxmlformats.org/officeDocument/2006/relationships/oleObject" Target="../embeddings/oleObject5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591.wmf"/><Relationship Id="rId5" Type="http://schemas.openxmlformats.org/officeDocument/2006/relationships/oleObject" Target="../embeddings/oleObject591.bin"/><Relationship Id="rId10" Type="http://schemas.openxmlformats.org/officeDocument/2006/relationships/image" Target="../media/image593.wmf"/><Relationship Id="rId4" Type="http://schemas.openxmlformats.org/officeDocument/2006/relationships/image" Target="../media/image590.wmf"/><Relationship Id="rId9" Type="http://schemas.openxmlformats.org/officeDocument/2006/relationships/oleObject" Target="../embeddings/oleObject59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69.w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28" Type="http://schemas.openxmlformats.org/officeDocument/2006/relationships/image" Target="../media/image71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6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83.jpeg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90.jpeg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9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8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00.wmf"/><Relationship Id="rId3" Type="http://schemas.openxmlformats.org/officeDocument/2006/relationships/image" Target="../media/image101.jpeg"/><Relationship Id="rId7" Type="http://schemas.openxmlformats.org/officeDocument/2006/relationships/image" Target="../media/image103.jpeg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7.wmf"/><Relationship Id="rId11" Type="http://schemas.openxmlformats.org/officeDocument/2006/relationships/image" Target="../media/image99.wmf"/><Relationship Id="rId5" Type="http://schemas.openxmlformats.org/officeDocument/2006/relationships/oleObject" Target="../embeddings/oleObject87.bin"/><Relationship Id="rId10" Type="http://schemas.openxmlformats.org/officeDocument/2006/relationships/oleObject" Target="../embeddings/oleObject89.bin"/><Relationship Id="rId4" Type="http://schemas.openxmlformats.org/officeDocument/2006/relationships/image" Target="../media/image102.jpeg"/><Relationship Id="rId9" Type="http://schemas.openxmlformats.org/officeDocument/2006/relationships/image" Target="../media/image9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10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1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20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0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14.bin"/><Relationship Id="rId18" Type="http://schemas.openxmlformats.org/officeDocument/2006/relationships/oleObject" Target="../embeddings/oleObject117.bin"/><Relationship Id="rId3" Type="http://schemas.openxmlformats.org/officeDocument/2006/relationships/oleObject" Target="../embeddings/oleObject109.bin"/><Relationship Id="rId21" Type="http://schemas.openxmlformats.org/officeDocument/2006/relationships/image" Target="../media/image130.wmf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26.wmf"/><Relationship Id="rId17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6.bin"/><Relationship Id="rId20" Type="http://schemas.openxmlformats.org/officeDocument/2006/relationships/oleObject" Target="../embeddings/oleObject118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125.wmf"/><Relationship Id="rId19" Type="http://schemas.openxmlformats.org/officeDocument/2006/relationships/image" Target="../media/image129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2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image" Target="../media/image134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6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5" Type="http://schemas.openxmlformats.org/officeDocument/2006/relationships/image" Target="../media/image135.wmf"/><Relationship Id="rId10" Type="http://schemas.openxmlformats.org/officeDocument/2006/relationships/image" Target="../media/image133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22.bin"/><Relationship Id="rId14" Type="http://schemas.openxmlformats.org/officeDocument/2006/relationships/oleObject" Target="../embeddings/oleObject12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3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3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39.bin"/><Relationship Id="rId18" Type="http://schemas.openxmlformats.org/officeDocument/2006/relationships/image" Target="../media/image148.wmf"/><Relationship Id="rId3" Type="http://schemas.openxmlformats.org/officeDocument/2006/relationships/image" Target="../media/image150.jpeg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53.jpeg"/><Relationship Id="rId17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5.jpeg"/><Relationship Id="rId20" Type="http://schemas.openxmlformats.org/officeDocument/2006/relationships/image" Target="../media/image149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5" Type="http://schemas.openxmlformats.org/officeDocument/2006/relationships/oleObject" Target="../embeddings/oleObject136.bin"/><Relationship Id="rId15" Type="http://schemas.openxmlformats.org/officeDocument/2006/relationships/image" Target="../media/image154.jpeg"/><Relationship Id="rId10" Type="http://schemas.openxmlformats.org/officeDocument/2006/relationships/oleObject" Target="../embeddings/oleObject138.bin"/><Relationship Id="rId19" Type="http://schemas.openxmlformats.org/officeDocument/2006/relationships/oleObject" Target="../embeddings/oleObject141.bin"/><Relationship Id="rId4" Type="http://schemas.openxmlformats.org/officeDocument/2006/relationships/image" Target="../media/image151.jpeg"/><Relationship Id="rId9" Type="http://schemas.openxmlformats.org/officeDocument/2006/relationships/image" Target="../media/image152.jpeg"/><Relationship Id="rId14" Type="http://schemas.openxmlformats.org/officeDocument/2006/relationships/image" Target="../media/image14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59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4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64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15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73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15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158.bin"/><Relationship Id="rId10" Type="http://schemas.openxmlformats.org/officeDocument/2006/relationships/image" Target="../media/image178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6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80.wmf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182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16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8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187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6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195.w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92.wmf"/><Relationship Id="rId17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4.wmf"/><Relationship Id="rId20" Type="http://schemas.openxmlformats.org/officeDocument/2006/relationships/image" Target="../media/image196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10" Type="http://schemas.openxmlformats.org/officeDocument/2006/relationships/image" Target="../media/image191.wmf"/><Relationship Id="rId19" Type="http://schemas.openxmlformats.org/officeDocument/2006/relationships/oleObject" Target="../embeddings/oleObject178.bin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9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13" Type="http://schemas.openxmlformats.org/officeDocument/2006/relationships/oleObject" Target="../embeddings/oleObject184.bin"/><Relationship Id="rId18" Type="http://schemas.openxmlformats.org/officeDocument/2006/relationships/image" Target="../media/image204.wmf"/><Relationship Id="rId3" Type="http://schemas.openxmlformats.org/officeDocument/2006/relationships/oleObject" Target="../embeddings/oleObject179.bin"/><Relationship Id="rId21" Type="http://schemas.openxmlformats.org/officeDocument/2006/relationships/oleObject" Target="../embeddings/oleObject188.bin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201.wmf"/><Relationship Id="rId17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3.wmf"/><Relationship Id="rId20" Type="http://schemas.openxmlformats.org/officeDocument/2006/relationships/image" Target="../media/image205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98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80.bin"/><Relationship Id="rId15" Type="http://schemas.openxmlformats.org/officeDocument/2006/relationships/oleObject" Target="../embeddings/oleObject185.bin"/><Relationship Id="rId10" Type="http://schemas.openxmlformats.org/officeDocument/2006/relationships/image" Target="../media/image200.wmf"/><Relationship Id="rId19" Type="http://schemas.openxmlformats.org/officeDocument/2006/relationships/oleObject" Target="../embeddings/oleObject187.bin"/><Relationship Id="rId4" Type="http://schemas.openxmlformats.org/officeDocument/2006/relationships/image" Target="../media/image197.wmf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202.wmf"/><Relationship Id="rId22" Type="http://schemas.openxmlformats.org/officeDocument/2006/relationships/image" Target="../media/image20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190.bin"/><Relationship Id="rId10" Type="http://schemas.openxmlformats.org/officeDocument/2006/relationships/image" Target="../media/image20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19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11.wmf"/><Relationship Id="rId5" Type="http://schemas.openxmlformats.org/officeDocument/2006/relationships/oleObject" Target="../embeddings/oleObject194.bin"/><Relationship Id="rId4" Type="http://schemas.openxmlformats.org/officeDocument/2006/relationships/image" Target="../media/image21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oleObject" Target="../embeddings/oleObject201.bin"/><Relationship Id="rId18" Type="http://schemas.openxmlformats.org/officeDocument/2006/relationships/image" Target="../media/image220.w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12" Type="http://schemas.openxmlformats.org/officeDocument/2006/relationships/image" Target="../media/image217.wmf"/><Relationship Id="rId17" Type="http://schemas.openxmlformats.org/officeDocument/2006/relationships/oleObject" Target="../embeddings/oleObject2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9.wmf"/><Relationship Id="rId20" Type="http://schemas.openxmlformats.org/officeDocument/2006/relationships/image" Target="../media/image221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200.bin"/><Relationship Id="rId5" Type="http://schemas.openxmlformats.org/officeDocument/2006/relationships/oleObject" Target="../embeddings/oleObject197.bin"/><Relationship Id="rId15" Type="http://schemas.openxmlformats.org/officeDocument/2006/relationships/oleObject" Target="../embeddings/oleObject202.bin"/><Relationship Id="rId10" Type="http://schemas.openxmlformats.org/officeDocument/2006/relationships/image" Target="../media/image216.wmf"/><Relationship Id="rId19" Type="http://schemas.openxmlformats.org/officeDocument/2006/relationships/oleObject" Target="../embeddings/oleObject204.bin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199.bin"/><Relationship Id="rId14" Type="http://schemas.openxmlformats.org/officeDocument/2006/relationships/image" Target="../media/image21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13" Type="http://schemas.openxmlformats.org/officeDocument/2006/relationships/oleObject" Target="../embeddings/oleObject210.bin"/><Relationship Id="rId18" Type="http://schemas.openxmlformats.org/officeDocument/2006/relationships/image" Target="../media/image229.wmf"/><Relationship Id="rId3" Type="http://schemas.openxmlformats.org/officeDocument/2006/relationships/oleObject" Target="../embeddings/oleObject205.bin"/><Relationship Id="rId21" Type="http://schemas.openxmlformats.org/officeDocument/2006/relationships/oleObject" Target="../embeddings/oleObject214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226.wmf"/><Relationship Id="rId17" Type="http://schemas.openxmlformats.org/officeDocument/2006/relationships/oleObject" Target="../embeddings/oleObject2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8.wmf"/><Relationship Id="rId20" Type="http://schemas.openxmlformats.org/officeDocument/2006/relationships/image" Target="../media/image230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23.wmf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6.bin"/><Relationship Id="rId15" Type="http://schemas.openxmlformats.org/officeDocument/2006/relationships/oleObject" Target="../embeddings/oleObject211.bin"/><Relationship Id="rId10" Type="http://schemas.openxmlformats.org/officeDocument/2006/relationships/image" Target="../media/image225.wmf"/><Relationship Id="rId19" Type="http://schemas.openxmlformats.org/officeDocument/2006/relationships/oleObject" Target="../embeddings/oleObject213.bin"/><Relationship Id="rId4" Type="http://schemas.openxmlformats.org/officeDocument/2006/relationships/image" Target="../media/image222.w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227.wmf"/><Relationship Id="rId22" Type="http://schemas.openxmlformats.org/officeDocument/2006/relationships/image" Target="../media/image23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wmf"/><Relationship Id="rId13" Type="http://schemas.openxmlformats.org/officeDocument/2006/relationships/oleObject" Target="../embeddings/oleObject218.bin"/><Relationship Id="rId18" Type="http://schemas.openxmlformats.org/officeDocument/2006/relationships/image" Target="../media/image241.jpeg"/><Relationship Id="rId3" Type="http://schemas.openxmlformats.org/officeDocument/2006/relationships/image" Target="../media/image236.jpeg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36.wmf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9.bin"/><Relationship Id="rId20" Type="http://schemas.openxmlformats.org/officeDocument/2006/relationships/image" Target="../media/image235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37.jpeg"/><Relationship Id="rId11" Type="http://schemas.openxmlformats.org/officeDocument/2006/relationships/oleObject" Target="../embeddings/oleObject217.bin"/><Relationship Id="rId5" Type="http://schemas.openxmlformats.org/officeDocument/2006/relationships/image" Target="../media/image232.wmf"/><Relationship Id="rId15" Type="http://schemas.openxmlformats.org/officeDocument/2006/relationships/image" Target="../media/image240.jpeg"/><Relationship Id="rId10" Type="http://schemas.openxmlformats.org/officeDocument/2006/relationships/image" Target="../media/image239.jpeg"/><Relationship Id="rId19" Type="http://schemas.openxmlformats.org/officeDocument/2006/relationships/oleObject" Target="../embeddings/oleObject220.bin"/><Relationship Id="rId4" Type="http://schemas.openxmlformats.org/officeDocument/2006/relationships/oleObject" Target="../embeddings/oleObject215.bin"/><Relationship Id="rId9" Type="http://schemas.openxmlformats.org/officeDocument/2006/relationships/image" Target="../media/image238.jpeg"/><Relationship Id="rId14" Type="http://schemas.openxmlformats.org/officeDocument/2006/relationships/image" Target="../media/image23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43.wmf"/><Relationship Id="rId5" Type="http://schemas.openxmlformats.org/officeDocument/2006/relationships/oleObject" Target="../embeddings/oleObject222.bin"/><Relationship Id="rId4" Type="http://schemas.openxmlformats.org/officeDocument/2006/relationships/image" Target="../media/image24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oleObject" Target="../embeddings/oleObject224.bin"/><Relationship Id="rId7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46.wmf"/><Relationship Id="rId5" Type="http://schemas.openxmlformats.org/officeDocument/2006/relationships/oleObject" Target="../embeddings/oleObject225.bin"/><Relationship Id="rId4" Type="http://schemas.openxmlformats.org/officeDocument/2006/relationships/image" Target="../media/image24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3" Type="http://schemas.openxmlformats.org/officeDocument/2006/relationships/oleObject" Target="../embeddings/oleObject227.bin"/><Relationship Id="rId7" Type="http://schemas.openxmlformats.org/officeDocument/2006/relationships/oleObject" Target="../embeddings/oleObject229.bin"/><Relationship Id="rId12" Type="http://schemas.openxmlformats.org/officeDocument/2006/relationships/image" Target="../media/image2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49.wmf"/><Relationship Id="rId11" Type="http://schemas.openxmlformats.org/officeDocument/2006/relationships/oleObject" Target="../embeddings/oleObject231.bin"/><Relationship Id="rId5" Type="http://schemas.openxmlformats.org/officeDocument/2006/relationships/oleObject" Target="../embeddings/oleObject228.bin"/><Relationship Id="rId10" Type="http://schemas.openxmlformats.org/officeDocument/2006/relationships/image" Target="../media/image73.wmf"/><Relationship Id="rId4" Type="http://schemas.openxmlformats.org/officeDocument/2006/relationships/image" Target="../media/image248.wmf"/><Relationship Id="rId9" Type="http://schemas.openxmlformats.org/officeDocument/2006/relationships/oleObject" Target="../embeddings/oleObject23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13" Type="http://schemas.openxmlformats.org/officeDocument/2006/relationships/oleObject" Target="../embeddings/oleObject237.bin"/><Relationship Id="rId18" Type="http://schemas.openxmlformats.org/officeDocument/2006/relationships/oleObject" Target="../embeddings/oleObject240.bin"/><Relationship Id="rId3" Type="http://schemas.openxmlformats.org/officeDocument/2006/relationships/oleObject" Target="../embeddings/oleObject232.bin"/><Relationship Id="rId21" Type="http://schemas.openxmlformats.org/officeDocument/2006/relationships/image" Target="../media/image260.wmf"/><Relationship Id="rId7" Type="http://schemas.openxmlformats.org/officeDocument/2006/relationships/oleObject" Target="../embeddings/oleObject234.bin"/><Relationship Id="rId12" Type="http://schemas.openxmlformats.org/officeDocument/2006/relationships/image" Target="../media/image256.wmf"/><Relationship Id="rId17" Type="http://schemas.openxmlformats.org/officeDocument/2006/relationships/image" Target="../media/image25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9.bin"/><Relationship Id="rId20" Type="http://schemas.openxmlformats.org/officeDocument/2006/relationships/oleObject" Target="../embeddings/oleObject241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53.wmf"/><Relationship Id="rId11" Type="http://schemas.openxmlformats.org/officeDocument/2006/relationships/oleObject" Target="../embeddings/oleObject236.bin"/><Relationship Id="rId5" Type="http://schemas.openxmlformats.org/officeDocument/2006/relationships/oleObject" Target="../embeddings/oleObject233.bin"/><Relationship Id="rId15" Type="http://schemas.openxmlformats.org/officeDocument/2006/relationships/oleObject" Target="../embeddings/oleObject238.bin"/><Relationship Id="rId10" Type="http://schemas.openxmlformats.org/officeDocument/2006/relationships/image" Target="../media/image255.wmf"/><Relationship Id="rId19" Type="http://schemas.openxmlformats.org/officeDocument/2006/relationships/image" Target="../media/image259.wmf"/><Relationship Id="rId4" Type="http://schemas.openxmlformats.org/officeDocument/2006/relationships/image" Target="../media/image252.wmf"/><Relationship Id="rId9" Type="http://schemas.openxmlformats.org/officeDocument/2006/relationships/oleObject" Target="../embeddings/oleObject235.bin"/><Relationship Id="rId14" Type="http://schemas.openxmlformats.org/officeDocument/2006/relationships/image" Target="../media/image25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13" Type="http://schemas.openxmlformats.org/officeDocument/2006/relationships/image" Target="../media/image264.wmf"/><Relationship Id="rId3" Type="http://schemas.openxmlformats.org/officeDocument/2006/relationships/oleObject" Target="../embeddings/oleObject242.bin"/><Relationship Id="rId7" Type="http://schemas.openxmlformats.org/officeDocument/2006/relationships/oleObject" Target="../embeddings/oleObject244.bin"/><Relationship Id="rId12" Type="http://schemas.openxmlformats.org/officeDocument/2006/relationships/oleObject" Target="../embeddings/oleObject24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9.bin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61.wmf"/><Relationship Id="rId11" Type="http://schemas.openxmlformats.org/officeDocument/2006/relationships/oleObject" Target="../embeddings/oleObject246.bin"/><Relationship Id="rId5" Type="http://schemas.openxmlformats.org/officeDocument/2006/relationships/oleObject" Target="../embeddings/oleObject243.bin"/><Relationship Id="rId15" Type="http://schemas.openxmlformats.org/officeDocument/2006/relationships/image" Target="../media/image265.wmf"/><Relationship Id="rId10" Type="http://schemas.openxmlformats.org/officeDocument/2006/relationships/image" Target="../media/image263.wmf"/><Relationship Id="rId4" Type="http://schemas.openxmlformats.org/officeDocument/2006/relationships/image" Target="../media/image253.wmf"/><Relationship Id="rId9" Type="http://schemas.openxmlformats.org/officeDocument/2006/relationships/oleObject" Target="../embeddings/oleObject245.bin"/><Relationship Id="rId14" Type="http://schemas.openxmlformats.org/officeDocument/2006/relationships/oleObject" Target="../embeddings/oleObject24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wmf"/><Relationship Id="rId3" Type="http://schemas.openxmlformats.org/officeDocument/2006/relationships/oleObject" Target="../embeddings/oleObject250.bin"/><Relationship Id="rId7" Type="http://schemas.openxmlformats.org/officeDocument/2006/relationships/oleObject" Target="../embeddings/oleObject252.bin"/><Relationship Id="rId12" Type="http://schemas.openxmlformats.org/officeDocument/2006/relationships/image" Target="../media/image2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67.wmf"/><Relationship Id="rId11" Type="http://schemas.openxmlformats.org/officeDocument/2006/relationships/oleObject" Target="../embeddings/oleObject254.bin"/><Relationship Id="rId5" Type="http://schemas.openxmlformats.org/officeDocument/2006/relationships/oleObject" Target="../embeddings/oleObject251.bin"/><Relationship Id="rId10" Type="http://schemas.openxmlformats.org/officeDocument/2006/relationships/image" Target="../media/image269.wmf"/><Relationship Id="rId4" Type="http://schemas.openxmlformats.org/officeDocument/2006/relationships/image" Target="../media/image266.wmf"/><Relationship Id="rId9" Type="http://schemas.openxmlformats.org/officeDocument/2006/relationships/oleObject" Target="../embeddings/oleObject25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wmf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12" Type="http://schemas.openxmlformats.org/officeDocument/2006/relationships/image" Target="../media/image2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72.wmf"/><Relationship Id="rId11" Type="http://schemas.openxmlformats.org/officeDocument/2006/relationships/oleObject" Target="../embeddings/oleObject259.bin"/><Relationship Id="rId5" Type="http://schemas.openxmlformats.org/officeDocument/2006/relationships/oleObject" Target="../embeddings/oleObject256.bin"/><Relationship Id="rId10" Type="http://schemas.openxmlformats.org/officeDocument/2006/relationships/image" Target="../media/image274.wmf"/><Relationship Id="rId4" Type="http://schemas.openxmlformats.org/officeDocument/2006/relationships/image" Target="../media/image271.wmf"/><Relationship Id="rId9" Type="http://schemas.openxmlformats.org/officeDocument/2006/relationships/oleObject" Target="../embeddings/oleObject25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13" Type="http://schemas.openxmlformats.org/officeDocument/2006/relationships/oleObject" Target="../embeddings/oleObject263.bin"/><Relationship Id="rId18" Type="http://schemas.openxmlformats.org/officeDocument/2006/relationships/image" Target="../media/image279.wmf"/><Relationship Id="rId3" Type="http://schemas.openxmlformats.org/officeDocument/2006/relationships/image" Target="../media/image281.jpeg"/><Relationship Id="rId7" Type="http://schemas.openxmlformats.org/officeDocument/2006/relationships/oleObject" Target="../embeddings/oleObject261.bin"/><Relationship Id="rId12" Type="http://schemas.openxmlformats.org/officeDocument/2006/relationships/image" Target="../media/image277.wmf"/><Relationship Id="rId17" Type="http://schemas.openxmlformats.org/officeDocument/2006/relationships/oleObject" Target="../embeddings/oleObject2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6.jpeg"/><Relationship Id="rId20" Type="http://schemas.openxmlformats.org/officeDocument/2006/relationships/image" Target="../media/image280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71.wmf"/><Relationship Id="rId11" Type="http://schemas.openxmlformats.org/officeDocument/2006/relationships/oleObject" Target="../embeddings/oleObject262.bin"/><Relationship Id="rId5" Type="http://schemas.openxmlformats.org/officeDocument/2006/relationships/oleObject" Target="../embeddings/oleObject260.bin"/><Relationship Id="rId15" Type="http://schemas.openxmlformats.org/officeDocument/2006/relationships/image" Target="../media/image285.jpeg"/><Relationship Id="rId10" Type="http://schemas.openxmlformats.org/officeDocument/2006/relationships/image" Target="../media/image284.jpeg"/><Relationship Id="rId19" Type="http://schemas.openxmlformats.org/officeDocument/2006/relationships/oleObject" Target="../embeddings/oleObject265.bin"/><Relationship Id="rId4" Type="http://schemas.openxmlformats.org/officeDocument/2006/relationships/image" Target="../media/image282.jpeg"/><Relationship Id="rId9" Type="http://schemas.openxmlformats.org/officeDocument/2006/relationships/image" Target="../media/image283.jpeg"/><Relationship Id="rId14" Type="http://schemas.openxmlformats.org/officeDocument/2006/relationships/image" Target="../media/image278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12" Type="http://schemas.openxmlformats.org/officeDocument/2006/relationships/image" Target="../media/image2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88.wmf"/><Relationship Id="rId11" Type="http://schemas.openxmlformats.org/officeDocument/2006/relationships/oleObject" Target="../embeddings/oleObject270.bin"/><Relationship Id="rId5" Type="http://schemas.openxmlformats.org/officeDocument/2006/relationships/oleObject" Target="../embeddings/oleObject267.bin"/><Relationship Id="rId10" Type="http://schemas.openxmlformats.org/officeDocument/2006/relationships/image" Target="../media/image290.wmf"/><Relationship Id="rId4" Type="http://schemas.openxmlformats.org/officeDocument/2006/relationships/image" Target="../media/image287.wmf"/><Relationship Id="rId9" Type="http://schemas.openxmlformats.org/officeDocument/2006/relationships/oleObject" Target="../embeddings/oleObject26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wmf"/><Relationship Id="rId3" Type="http://schemas.openxmlformats.org/officeDocument/2006/relationships/oleObject" Target="../embeddings/oleObject271.bin"/><Relationship Id="rId7" Type="http://schemas.openxmlformats.org/officeDocument/2006/relationships/oleObject" Target="../embeddings/oleObject2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93.wmf"/><Relationship Id="rId5" Type="http://schemas.openxmlformats.org/officeDocument/2006/relationships/oleObject" Target="../embeddings/oleObject272.bin"/><Relationship Id="rId10" Type="http://schemas.openxmlformats.org/officeDocument/2006/relationships/image" Target="../media/image295.wmf"/><Relationship Id="rId4" Type="http://schemas.openxmlformats.org/officeDocument/2006/relationships/image" Target="../media/image292.wmf"/><Relationship Id="rId9" Type="http://schemas.openxmlformats.org/officeDocument/2006/relationships/oleObject" Target="../embeddings/oleObject274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5.bin"/><Relationship Id="rId13" Type="http://schemas.openxmlformats.org/officeDocument/2006/relationships/image" Target="../media/image298.wmf"/><Relationship Id="rId3" Type="http://schemas.openxmlformats.org/officeDocument/2006/relationships/image" Target="../media/image300.jpeg"/><Relationship Id="rId7" Type="http://schemas.openxmlformats.org/officeDocument/2006/relationships/image" Target="../media/image304.jpeg"/><Relationship Id="rId12" Type="http://schemas.openxmlformats.org/officeDocument/2006/relationships/oleObject" Target="../embeddings/oleObject277.bin"/><Relationship Id="rId17" Type="http://schemas.openxmlformats.org/officeDocument/2006/relationships/image" Target="../media/image29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9.bin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03.jpeg"/><Relationship Id="rId11" Type="http://schemas.openxmlformats.org/officeDocument/2006/relationships/image" Target="../media/image297.wmf"/><Relationship Id="rId5" Type="http://schemas.openxmlformats.org/officeDocument/2006/relationships/image" Target="../media/image302.jpeg"/><Relationship Id="rId15" Type="http://schemas.openxmlformats.org/officeDocument/2006/relationships/image" Target="../media/image299.wmf"/><Relationship Id="rId10" Type="http://schemas.openxmlformats.org/officeDocument/2006/relationships/oleObject" Target="../embeddings/oleObject276.bin"/><Relationship Id="rId4" Type="http://schemas.openxmlformats.org/officeDocument/2006/relationships/image" Target="../media/image301.jpeg"/><Relationship Id="rId9" Type="http://schemas.openxmlformats.org/officeDocument/2006/relationships/image" Target="../media/image296.wmf"/><Relationship Id="rId14" Type="http://schemas.openxmlformats.org/officeDocument/2006/relationships/oleObject" Target="../embeddings/oleObject27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wmf"/><Relationship Id="rId3" Type="http://schemas.openxmlformats.org/officeDocument/2006/relationships/oleObject" Target="../embeddings/oleObject280.bin"/><Relationship Id="rId7" Type="http://schemas.openxmlformats.org/officeDocument/2006/relationships/oleObject" Target="../embeddings/oleObject282.bin"/><Relationship Id="rId12" Type="http://schemas.openxmlformats.org/officeDocument/2006/relationships/image" Target="../media/image3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306.wmf"/><Relationship Id="rId11" Type="http://schemas.openxmlformats.org/officeDocument/2006/relationships/oleObject" Target="../embeddings/oleObject284.bin"/><Relationship Id="rId5" Type="http://schemas.openxmlformats.org/officeDocument/2006/relationships/oleObject" Target="../embeddings/oleObject281.bin"/><Relationship Id="rId10" Type="http://schemas.openxmlformats.org/officeDocument/2006/relationships/image" Target="../media/image308.wmf"/><Relationship Id="rId4" Type="http://schemas.openxmlformats.org/officeDocument/2006/relationships/image" Target="../media/image305.wmf"/><Relationship Id="rId9" Type="http://schemas.openxmlformats.org/officeDocument/2006/relationships/oleObject" Target="../embeddings/oleObject28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wmf"/><Relationship Id="rId3" Type="http://schemas.openxmlformats.org/officeDocument/2006/relationships/oleObject" Target="../embeddings/oleObject285.bin"/><Relationship Id="rId7" Type="http://schemas.openxmlformats.org/officeDocument/2006/relationships/oleObject" Target="../embeddings/oleObject2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11.wmf"/><Relationship Id="rId5" Type="http://schemas.openxmlformats.org/officeDocument/2006/relationships/oleObject" Target="../embeddings/oleObject286.bin"/><Relationship Id="rId10" Type="http://schemas.openxmlformats.org/officeDocument/2006/relationships/image" Target="../media/image313.wmf"/><Relationship Id="rId4" Type="http://schemas.openxmlformats.org/officeDocument/2006/relationships/image" Target="../media/image310.wmf"/><Relationship Id="rId9" Type="http://schemas.openxmlformats.org/officeDocument/2006/relationships/oleObject" Target="../embeddings/oleObject28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wmf"/><Relationship Id="rId3" Type="http://schemas.openxmlformats.org/officeDocument/2006/relationships/oleObject" Target="../embeddings/oleObject289.bin"/><Relationship Id="rId7" Type="http://schemas.openxmlformats.org/officeDocument/2006/relationships/oleObject" Target="../embeddings/oleObject2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315.wmf"/><Relationship Id="rId5" Type="http://schemas.openxmlformats.org/officeDocument/2006/relationships/oleObject" Target="../embeddings/oleObject290.bin"/><Relationship Id="rId4" Type="http://schemas.openxmlformats.org/officeDocument/2006/relationships/image" Target="../media/image314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wmf"/><Relationship Id="rId13" Type="http://schemas.openxmlformats.org/officeDocument/2006/relationships/oleObject" Target="../embeddings/oleObject297.bin"/><Relationship Id="rId3" Type="http://schemas.openxmlformats.org/officeDocument/2006/relationships/oleObject" Target="../embeddings/oleObject292.bin"/><Relationship Id="rId7" Type="http://schemas.openxmlformats.org/officeDocument/2006/relationships/oleObject" Target="../embeddings/oleObject294.bin"/><Relationship Id="rId12" Type="http://schemas.openxmlformats.org/officeDocument/2006/relationships/image" Target="../media/image3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318.wmf"/><Relationship Id="rId11" Type="http://schemas.openxmlformats.org/officeDocument/2006/relationships/oleObject" Target="../embeddings/oleObject296.bin"/><Relationship Id="rId5" Type="http://schemas.openxmlformats.org/officeDocument/2006/relationships/oleObject" Target="../embeddings/oleObject293.bin"/><Relationship Id="rId10" Type="http://schemas.openxmlformats.org/officeDocument/2006/relationships/image" Target="../media/image320.wmf"/><Relationship Id="rId4" Type="http://schemas.openxmlformats.org/officeDocument/2006/relationships/image" Target="../media/image317.wmf"/><Relationship Id="rId9" Type="http://schemas.openxmlformats.org/officeDocument/2006/relationships/oleObject" Target="../embeddings/oleObject295.bin"/><Relationship Id="rId14" Type="http://schemas.openxmlformats.org/officeDocument/2006/relationships/image" Target="../media/image32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13" Type="http://schemas.openxmlformats.org/officeDocument/2006/relationships/oleObject" Target="../embeddings/oleObject301.bin"/><Relationship Id="rId18" Type="http://schemas.openxmlformats.org/officeDocument/2006/relationships/image" Target="../media/image326.wmf"/><Relationship Id="rId3" Type="http://schemas.openxmlformats.org/officeDocument/2006/relationships/image" Target="../media/image328.jpeg"/><Relationship Id="rId7" Type="http://schemas.openxmlformats.org/officeDocument/2006/relationships/oleObject" Target="../embeddings/oleObject299.bin"/><Relationship Id="rId12" Type="http://schemas.openxmlformats.org/officeDocument/2006/relationships/image" Target="../media/image331.jpeg"/><Relationship Id="rId17" Type="http://schemas.openxmlformats.org/officeDocument/2006/relationships/oleObject" Target="../embeddings/oleObject30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3.jpeg"/><Relationship Id="rId20" Type="http://schemas.openxmlformats.org/officeDocument/2006/relationships/image" Target="../media/image327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29.jpeg"/><Relationship Id="rId11" Type="http://schemas.openxmlformats.org/officeDocument/2006/relationships/image" Target="../media/image324.wmf"/><Relationship Id="rId5" Type="http://schemas.openxmlformats.org/officeDocument/2006/relationships/image" Target="../media/image318.wmf"/><Relationship Id="rId15" Type="http://schemas.openxmlformats.org/officeDocument/2006/relationships/image" Target="../media/image332.jpeg"/><Relationship Id="rId10" Type="http://schemas.openxmlformats.org/officeDocument/2006/relationships/oleObject" Target="../embeddings/oleObject300.bin"/><Relationship Id="rId19" Type="http://schemas.openxmlformats.org/officeDocument/2006/relationships/oleObject" Target="../embeddings/oleObject303.bin"/><Relationship Id="rId4" Type="http://schemas.openxmlformats.org/officeDocument/2006/relationships/oleObject" Target="../embeddings/oleObject298.bin"/><Relationship Id="rId9" Type="http://schemas.openxmlformats.org/officeDocument/2006/relationships/image" Target="../media/image330.jpeg"/><Relationship Id="rId14" Type="http://schemas.openxmlformats.org/officeDocument/2006/relationships/image" Target="../media/image3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wmf"/><Relationship Id="rId13" Type="http://schemas.openxmlformats.org/officeDocument/2006/relationships/oleObject" Target="../embeddings/oleObject309.bin"/><Relationship Id="rId18" Type="http://schemas.openxmlformats.org/officeDocument/2006/relationships/image" Target="../media/image341.wmf"/><Relationship Id="rId3" Type="http://schemas.openxmlformats.org/officeDocument/2006/relationships/oleObject" Target="../embeddings/oleObject304.bin"/><Relationship Id="rId7" Type="http://schemas.openxmlformats.org/officeDocument/2006/relationships/oleObject" Target="../embeddings/oleObject306.bin"/><Relationship Id="rId12" Type="http://schemas.openxmlformats.org/officeDocument/2006/relationships/image" Target="../media/image338.wmf"/><Relationship Id="rId17" Type="http://schemas.openxmlformats.org/officeDocument/2006/relationships/oleObject" Target="../embeddings/oleObject3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0.wmf"/><Relationship Id="rId1" Type="http://schemas.openxmlformats.org/officeDocument/2006/relationships/vmlDrawing" Target="../drawings/vmlDrawing57.vml"/><Relationship Id="rId6" Type="http://schemas.openxmlformats.org/officeDocument/2006/relationships/image" Target="../media/image335.wmf"/><Relationship Id="rId11" Type="http://schemas.openxmlformats.org/officeDocument/2006/relationships/oleObject" Target="../embeddings/oleObject308.bin"/><Relationship Id="rId5" Type="http://schemas.openxmlformats.org/officeDocument/2006/relationships/oleObject" Target="../embeddings/oleObject305.bin"/><Relationship Id="rId15" Type="http://schemas.openxmlformats.org/officeDocument/2006/relationships/oleObject" Target="../embeddings/oleObject310.bin"/><Relationship Id="rId10" Type="http://schemas.openxmlformats.org/officeDocument/2006/relationships/image" Target="../media/image337.wmf"/><Relationship Id="rId19" Type="http://schemas.openxmlformats.org/officeDocument/2006/relationships/oleObject" Target="../embeddings/oleObject312.bin"/><Relationship Id="rId4" Type="http://schemas.openxmlformats.org/officeDocument/2006/relationships/image" Target="../media/image334.wmf"/><Relationship Id="rId9" Type="http://schemas.openxmlformats.org/officeDocument/2006/relationships/oleObject" Target="../embeddings/oleObject307.bin"/><Relationship Id="rId14" Type="http://schemas.openxmlformats.org/officeDocument/2006/relationships/image" Target="../media/image339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wmf"/><Relationship Id="rId13" Type="http://schemas.openxmlformats.org/officeDocument/2006/relationships/oleObject" Target="../embeddings/oleObject318.bin"/><Relationship Id="rId3" Type="http://schemas.openxmlformats.org/officeDocument/2006/relationships/oleObject" Target="../embeddings/oleObject313.bin"/><Relationship Id="rId7" Type="http://schemas.openxmlformats.org/officeDocument/2006/relationships/oleObject" Target="../embeddings/oleObject315.bin"/><Relationship Id="rId12" Type="http://schemas.openxmlformats.org/officeDocument/2006/relationships/image" Target="../media/image345.wmf"/><Relationship Id="rId17" Type="http://schemas.openxmlformats.org/officeDocument/2006/relationships/oleObject" Target="../embeddings/oleObject3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9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317.bin"/><Relationship Id="rId5" Type="http://schemas.openxmlformats.org/officeDocument/2006/relationships/oleObject" Target="../embeddings/oleObject314.bin"/><Relationship Id="rId15" Type="http://schemas.openxmlformats.org/officeDocument/2006/relationships/oleObject" Target="../embeddings/oleObject319.bin"/><Relationship Id="rId10" Type="http://schemas.openxmlformats.org/officeDocument/2006/relationships/image" Target="../media/image344.wmf"/><Relationship Id="rId4" Type="http://schemas.openxmlformats.org/officeDocument/2006/relationships/image" Target="../media/image342.wmf"/><Relationship Id="rId9" Type="http://schemas.openxmlformats.org/officeDocument/2006/relationships/oleObject" Target="../embeddings/oleObject316.bin"/><Relationship Id="rId14" Type="http://schemas.openxmlformats.org/officeDocument/2006/relationships/image" Target="../media/image346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wmf"/><Relationship Id="rId13" Type="http://schemas.openxmlformats.org/officeDocument/2006/relationships/oleObject" Target="../embeddings/oleObject326.bin"/><Relationship Id="rId18" Type="http://schemas.openxmlformats.org/officeDocument/2006/relationships/image" Target="../media/image354.wmf"/><Relationship Id="rId3" Type="http://schemas.openxmlformats.org/officeDocument/2006/relationships/oleObject" Target="../embeddings/oleObject321.bin"/><Relationship Id="rId7" Type="http://schemas.openxmlformats.org/officeDocument/2006/relationships/oleObject" Target="../embeddings/oleObject323.bin"/><Relationship Id="rId12" Type="http://schemas.openxmlformats.org/officeDocument/2006/relationships/image" Target="../media/image351.wmf"/><Relationship Id="rId17" Type="http://schemas.openxmlformats.org/officeDocument/2006/relationships/oleObject" Target="../embeddings/oleObject3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3.wmf"/><Relationship Id="rId20" Type="http://schemas.openxmlformats.org/officeDocument/2006/relationships/image" Target="../media/image355.wmf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48.wmf"/><Relationship Id="rId11" Type="http://schemas.openxmlformats.org/officeDocument/2006/relationships/oleObject" Target="../embeddings/oleObject325.bin"/><Relationship Id="rId5" Type="http://schemas.openxmlformats.org/officeDocument/2006/relationships/oleObject" Target="../embeddings/oleObject322.bin"/><Relationship Id="rId15" Type="http://schemas.openxmlformats.org/officeDocument/2006/relationships/oleObject" Target="../embeddings/oleObject327.bin"/><Relationship Id="rId10" Type="http://schemas.openxmlformats.org/officeDocument/2006/relationships/image" Target="../media/image350.wmf"/><Relationship Id="rId19" Type="http://schemas.openxmlformats.org/officeDocument/2006/relationships/oleObject" Target="../embeddings/oleObject329.bin"/><Relationship Id="rId4" Type="http://schemas.openxmlformats.org/officeDocument/2006/relationships/image" Target="../media/image347.wmf"/><Relationship Id="rId9" Type="http://schemas.openxmlformats.org/officeDocument/2006/relationships/oleObject" Target="../embeddings/oleObject324.bin"/><Relationship Id="rId14" Type="http://schemas.openxmlformats.org/officeDocument/2006/relationships/image" Target="../media/image352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wmf"/><Relationship Id="rId13" Type="http://schemas.openxmlformats.org/officeDocument/2006/relationships/oleObject" Target="../embeddings/oleObject335.bin"/><Relationship Id="rId18" Type="http://schemas.openxmlformats.org/officeDocument/2006/relationships/image" Target="../media/image362.wmf"/><Relationship Id="rId3" Type="http://schemas.openxmlformats.org/officeDocument/2006/relationships/oleObject" Target="../embeddings/oleObject330.bin"/><Relationship Id="rId7" Type="http://schemas.openxmlformats.org/officeDocument/2006/relationships/oleObject" Target="../embeddings/oleObject332.bin"/><Relationship Id="rId12" Type="http://schemas.openxmlformats.org/officeDocument/2006/relationships/image" Target="../media/image359.wmf"/><Relationship Id="rId17" Type="http://schemas.openxmlformats.org/officeDocument/2006/relationships/oleObject" Target="../embeddings/oleObject3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1.wmf"/><Relationship Id="rId20" Type="http://schemas.openxmlformats.org/officeDocument/2006/relationships/image" Target="../media/image363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357.wmf"/><Relationship Id="rId11" Type="http://schemas.openxmlformats.org/officeDocument/2006/relationships/oleObject" Target="../embeddings/oleObject334.bin"/><Relationship Id="rId5" Type="http://schemas.openxmlformats.org/officeDocument/2006/relationships/oleObject" Target="../embeddings/oleObject331.bin"/><Relationship Id="rId15" Type="http://schemas.openxmlformats.org/officeDocument/2006/relationships/oleObject" Target="../embeddings/oleObject336.bin"/><Relationship Id="rId10" Type="http://schemas.openxmlformats.org/officeDocument/2006/relationships/image" Target="../media/image358.wmf"/><Relationship Id="rId19" Type="http://schemas.openxmlformats.org/officeDocument/2006/relationships/oleObject" Target="../embeddings/oleObject338.bin"/><Relationship Id="rId4" Type="http://schemas.openxmlformats.org/officeDocument/2006/relationships/image" Target="../media/image356.wmf"/><Relationship Id="rId9" Type="http://schemas.openxmlformats.org/officeDocument/2006/relationships/oleObject" Target="../embeddings/oleObject333.bin"/><Relationship Id="rId14" Type="http://schemas.openxmlformats.org/officeDocument/2006/relationships/image" Target="../media/image360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wmf"/><Relationship Id="rId3" Type="http://schemas.openxmlformats.org/officeDocument/2006/relationships/oleObject" Target="../embeddings/oleObject339.bin"/><Relationship Id="rId7" Type="http://schemas.openxmlformats.org/officeDocument/2006/relationships/oleObject" Target="../embeddings/oleObject341.bin"/><Relationship Id="rId12" Type="http://schemas.openxmlformats.org/officeDocument/2006/relationships/image" Target="../media/image3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365.wmf"/><Relationship Id="rId11" Type="http://schemas.openxmlformats.org/officeDocument/2006/relationships/oleObject" Target="../embeddings/oleObject343.bin"/><Relationship Id="rId5" Type="http://schemas.openxmlformats.org/officeDocument/2006/relationships/oleObject" Target="../embeddings/oleObject340.bin"/><Relationship Id="rId10" Type="http://schemas.openxmlformats.org/officeDocument/2006/relationships/image" Target="../media/image367.wmf"/><Relationship Id="rId4" Type="http://schemas.openxmlformats.org/officeDocument/2006/relationships/image" Target="../media/image364.wmf"/><Relationship Id="rId9" Type="http://schemas.openxmlformats.org/officeDocument/2006/relationships/oleObject" Target="../embeddings/oleObject342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wmf"/><Relationship Id="rId3" Type="http://schemas.openxmlformats.org/officeDocument/2006/relationships/oleObject" Target="../embeddings/oleObject344.bin"/><Relationship Id="rId7" Type="http://schemas.openxmlformats.org/officeDocument/2006/relationships/oleObject" Target="../embeddings/oleObject3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370.wmf"/><Relationship Id="rId5" Type="http://schemas.openxmlformats.org/officeDocument/2006/relationships/oleObject" Target="../embeddings/oleObject345.bin"/><Relationship Id="rId10" Type="http://schemas.openxmlformats.org/officeDocument/2006/relationships/image" Target="../media/image372.wmf"/><Relationship Id="rId4" Type="http://schemas.openxmlformats.org/officeDocument/2006/relationships/image" Target="../media/image369.wmf"/><Relationship Id="rId9" Type="http://schemas.openxmlformats.org/officeDocument/2006/relationships/oleObject" Target="../embeddings/oleObject347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wmf"/><Relationship Id="rId13" Type="http://schemas.openxmlformats.org/officeDocument/2006/relationships/oleObject" Target="../embeddings/oleObject351.bin"/><Relationship Id="rId3" Type="http://schemas.openxmlformats.org/officeDocument/2006/relationships/image" Target="../media/image377.jpeg"/><Relationship Id="rId7" Type="http://schemas.openxmlformats.org/officeDocument/2006/relationships/oleObject" Target="../embeddings/oleObject348.bin"/><Relationship Id="rId12" Type="http://schemas.openxmlformats.org/officeDocument/2006/relationships/image" Target="../media/image3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80.jpeg"/><Relationship Id="rId11" Type="http://schemas.openxmlformats.org/officeDocument/2006/relationships/oleObject" Target="../embeddings/oleObject350.bin"/><Relationship Id="rId5" Type="http://schemas.openxmlformats.org/officeDocument/2006/relationships/image" Target="../media/image379.jpeg"/><Relationship Id="rId10" Type="http://schemas.openxmlformats.org/officeDocument/2006/relationships/image" Target="../media/image374.wmf"/><Relationship Id="rId4" Type="http://schemas.openxmlformats.org/officeDocument/2006/relationships/image" Target="../media/image378.jpeg"/><Relationship Id="rId9" Type="http://schemas.openxmlformats.org/officeDocument/2006/relationships/oleObject" Target="../embeddings/oleObject349.bin"/><Relationship Id="rId14" Type="http://schemas.openxmlformats.org/officeDocument/2006/relationships/image" Target="../media/image376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wmf"/><Relationship Id="rId3" Type="http://schemas.openxmlformats.org/officeDocument/2006/relationships/oleObject" Target="../embeddings/oleObject352.bin"/><Relationship Id="rId7" Type="http://schemas.openxmlformats.org/officeDocument/2006/relationships/oleObject" Target="../embeddings/oleObject3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382.wmf"/><Relationship Id="rId5" Type="http://schemas.openxmlformats.org/officeDocument/2006/relationships/oleObject" Target="../embeddings/oleObject353.bin"/><Relationship Id="rId4" Type="http://schemas.openxmlformats.org/officeDocument/2006/relationships/image" Target="../media/image38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wmf"/><Relationship Id="rId3" Type="http://schemas.openxmlformats.org/officeDocument/2006/relationships/oleObject" Target="../embeddings/oleObject355.bin"/><Relationship Id="rId7" Type="http://schemas.openxmlformats.org/officeDocument/2006/relationships/oleObject" Target="../embeddings/oleObject3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385.wmf"/><Relationship Id="rId5" Type="http://schemas.openxmlformats.org/officeDocument/2006/relationships/oleObject" Target="../embeddings/oleObject356.bin"/><Relationship Id="rId10" Type="http://schemas.openxmlformats.org/officeDocument/2006/relationships/image" Target="../media/image387.wmf"/><Relationship Id="rId4" Type="http://schemas.openxmlformats.org/officeDocument/2006/relationships/image" Target="../media/image384.wmf"/><Relationship Id="rId9" Type="http://schemas.openxmlformats.org/officeDocument/2006/relationships/oleObject" Target="../embeddings/oleObject358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wmf"/><Relationship Id="rId13" Type="http://schemas.openxmlformats.org/officeDocument/2006/relationships/oleObject" Target="../embeddings/oleObject364.bin"/><Relationship Id="rId3" Type="http://schemas.openxmlformats.org/officeDocument/2006/relationships/oleObject" Target="../embeddings/oleObject359.bin"/><Relationship Id="rId7" Type="http://schemas.openxmlformats.org/officeDocument/2006/relationships/oleObject" Target="../embeddings/oleObject361.bin"/><Relationship Id="rId12" Type="http://schemas.openxmlformats.org/officeDocument/2006/relationships/image" Target="../media/image3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389.wmf"/><Relationship Id="rId11" Type="http://schemas.openxmlformats.org/officeDocument/2006/relationships/oleObject" Target="../embeddings/oleObject363.bin"/><Relationship Id="rId5" Type="http://schemas.openxmlformats.org/officeDocument/2006/relationships/oleObject" Target="../embeddings/oleObject360.bin"/><Relationship Id="rId10" Type="http://schemas.openxmlformats.org/officeDocument/2006/relationships/image" Target="../media/image391.wmf"/><Relationship Id="rId4" Type="http://schemas.openxmlformats.org/officeDocument/2006/relationships/image" Target="../media/image388.wmf"/><Relationship Id="rId9" Type="http://schemas.openxmlformats.org/officeDocument/2006/relationships/oleObject" Target="../embeddings/oleObject362.bin"/><Relationship Id="rId14" Type="http://schemas.openxmlformats.org/officeDocument/2006/relationships/image" Target="../media/image38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wmf"/><Relationship Id="rId3" Type="http://schemas.openxmlformats.org/officeDocument/2006/relationships/oleObject" Target="../embeddings/oleObject365.bin"/><Relationship Id="rId7" Type="http://schemas.openxmlformats.org/officeDocument/2006/relationships/oleObject" Target="../embeddings/oleObject3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94.wmf"/><Relationship Id="rId5" Type="http://schemas.openxmlformats.org/officeDocument/2006/relationships/oleObject" Target="../embeddings/oleObject366.bin"/><Relationship Id="rId10" Type="http://schemas.openxmlformats.org/officeDocument/2006/relationships/image" Target="../media/image396.wmf"/><Relationship Id="rId4" Type="http://schemas.openxmlformats.org/officeDocument/2006/relationships/image" Target="../media/image393.wmf"/><Relationship Id="rId9" Type="http://schemas.openxmlformats.org/officeDocument/2006/relationships/oleObject" Target="../embeddings/oleObject368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wmf"/><Relationship Id="rId3" Type="http://schemas.openxmlformats.org/officeDocument/2006/relationships/oleObject" Target="../embeddings/oleObject369.bin"/><Relationship Id="rId7" Type="http://schemas.openxmlformats.org/officeDocument/2006/relationships/oleObject" Target="../embeddings/oleObject3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398.wmf"/><Relationship Id="rId5" Type="http://schemas.openxmlformats.org/officeDocument/2006/relationships/oleObject" Target="../embeddings/oleObject370.bin"/><Relationship Id="rId10" Type="http://schemas.openxmlformats.org/officeDocument/2006/relationships/image" Target="../media/image399.wmf"/><Relationship Id="rId4" Type="http://schemas.openxmlformats.org/officeDocument/2006/relationships/image" Target="../media/image397.wmf"/><Relationship Id="rId9" Type="http://schemas.openxmlformats.org/officeDocument/2006/relationships/oleObject" Target="../embeddings/oleObject372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wmf"/><Relationship Id="rId13" Type="http://schemas.openxmlformats.org/officeDocument/2006/relationships/oleObject" Target="../embeddings/oleObject378.bin"/><Relationship Id="rId3" Type="http://schemas.openxmlformats.org/officeDocument/2006/relationships/oleObject" Target="../embeddings/oleObject373.bin"/><Relationship Id="rId7" Type="http://schemas.openxmlformats.org/officeDocument/2006/relationships/oleObject" Target="../embeddings/oleObject375.bin"/><Relationship Id="rId12" Type="http://schemas.openxmlformats.org/officeDocument/2006/relationships/image" Target="../media/image4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401.wmf"/><Relationship Id="rId11" Type="http://schemas.openxmlformats.org/officeDocument/2006/relationships/oleObject" Target="../embeddings/oleObject377.bin"/><Relationship Id="rId5" Type="http://schemas.openxmlformats.org/officeDocument/2006/relationships/oleObject" Target="../embeddings/oleObject374.bin"/><Relationship Id="rId15" Type="http://schemas.openxmlformats.org/officeDocument/2006/relationships/oleObject" Target="../embeddings/oleObject379.bin"/><Relationship Id="rId10" Type="http://schemas.openxmlformats.org/officeDocument/2006/relationships/image" Target="../media/image403.wmf"/><Relationship Id="rId4" Type="http://schemas.openxmlformats.org/officeDocument/2006/relationships/image" Target="../media/image400.wmf"/><Relationship Id="rId9" Type="http://schemas.openxmlformats.org/officeDocument/2006/relationships/oleObject" Target="../embeddings/oleObject376.bin"/><Relationship Id="rId14" Type="http://schemas.openxmlformats.org/officeDocument/2006/relationships/image" Target="../media/image399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wmf"/><Relationship Id="rId3" Type="http://schemas.openxmlformats.org/officeDocument/2006/relationships/oleObject" Target="../embeddings/oleObject380.bin"/><Relationship Id="rId7" Type="http://schemas.openxmlformats.org/officeDocument/2006/relationships/oleObject" Target="../embeddings/oleObject3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406.wmf"/><Relationship Id="rId5" Type="http://schemas.openxmlformats.org/officeDocument/2006/relationships/oleObject" Target="../embeddings/oleObject381.bin"/><Relationship Id="rId4" Type="http://schemas.openxmlformats.org/officeDocument/2006/relationships/image" Target="../media/image405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wmf"/><Relationship Id="rId13" Type="http://schemas.openxmlformats.org/officeDocument/2006/relationships/oleObject" Target="../embeddings/oleObject388.bin"/><Relationship Id="rId18" Type="http://schemas.openxmlformats.org/officeDocument/2006/relationships/image" Target="../media/image415.wmf"/><Relationship Id="rId3" Type="http://schemas.openxmlformats.org/officeDocument/2006/relationships/oleObject" Target="../embeddings/oleObject383.bin"/><Relationship Id="rId7" Type="http://schemas.openxmlformats.org/officeDocument/2006/relationships/oleObject" Target="../embeddings/oleObject385.bin"/><Relationship Id="rId12" Type="http://schemas.openxmlformats.org/officeDocument/2006/relationships/image" Target="../media/image412.wmf"/><Relationship Id="rId17" Type="http://schemas.openxmlformats.org/officeDocument/2006/relationships/oleObject" Target="../embeddings/oleObject39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4.wmf"/><Relationship Id="rId20" Type="http://schemas.openxmlformats.org/officeDocument/2006/relationships/image" Target="../media/image416.wmf"/><Relationship Id="rId1" Type="http://schemas.openxmlformats.org/officeDocument/2006/relationships/vmlDrawing" Target="../drawings/vmlDrawing71.vml"/><Relationship Id="rId6" Type="http://schemas.openxmlformats.org/officeDocument/2006/relationships/image" Target="../media/image409.wmf"/><Relationship Id="rId11" Type="http://schemas.openxmlformats.org/officeDocument/2006/relationships/oleObject" Target="../embeddings/oleObject387.bin"/><Relationship Id="rId5" Type="http://schemas.openxmlformats.org/officeDocument/2006/relationships/oleObject" Target="../embeddings/oleObject384.bin"/><Relationship Id="rId15" Type="http://schemas.openxmlformats.org/officeDocument/2006/relationships/oleObject" Target="../embeddings/oleObject389.bin"/><Relationship Id="rId10" Type="http://schemas.openxmlformats.org/officeDocument/2006/relationships/image" Target="../media/image411.wmf"/><Relationship Id="rId19" Type="http://schemas.openxmlformats.org/officeDocument/2006/relationships/oleObject" Target="../embeddings/oleObject391.bin"/><Relationship Id="rId4" Type="http://schemas.openxmlformats.org/officeDocument/2006/relationships/image" Target="../media/image408.wmf"/><Relationship Id="rId9" Type="http://schemas.openxmlformats.org/officeDocument/2006/relationships/oleObject" Target="../embeddings/oleObject386.bin"/><Relationship Id="rId14" Type="http://schemas.openxmlformats.org/officeDocument/2006/relationships/image" Target="../media/image413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9.wmf"/><Relationship Id="rId13" Type="http://schemas.openxmlformats.org/officeDocument/2006/relationships/oleObject" Target="../embeddings/oleObject397.bin"/><Relationship Id="rId18" Type="http://schemas.openxmlformats.org/officeDocument/2006/relationships/image" Target="../media/image421.wmf"/><Relationship Id="rId26" Type="http://schemas.openxmlformats.org/officeDocument/2006/relationships/oleObject" Target="../embeddings/oleObject404.bin"/><Relationship Id="rId3" Type="http://schemas.openxmlformats.org/officeDocument/2006/relationships/oleObject" Target="../embeddings/oleObject392.bin"/><Relationship Id="rId21" Type="http://schemas.openxmlformats.org/officeDocument/2006/relationships/oleObject" Target="../embeddings/oleObject401.bin"/><Relationship Id="rId7" Type="http://schemas.openxmlformats.org/officeDocument/2006/relationships/oleObject" Target="../embeddings/oleObject394.bin"/><Relationship Id="rId12" Type="http://schemas.openxmlformats.org/officeDocument/2006/relationships/image" Target="../media/image411.wmf"/><Relationship Id="rId17" Type="http://schemas.openxmlformats.org/officeDocument/2006/relationships/oleObject" Target="../embeddings/oleObject399.bin"/><Relationship Id="rId25" Type="http://schemas.openxmlformats.org/officeDocument/2006/relationships/oleObject" Target="../embeddings/oleObject4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9.wmf"/><Relationship Id="rId20" Type="http://schemas.openxmlformats.org/officeDocument/2006/relationships/image" Target="../media/image422.wmf"/><Relationship Id="rId29" Type="http://schemas.openxmlformats.org/officeDocument/2006/relationships/oleObject" Target="../embeddings/oleObject406.bin"/><Relationship Id="rId1" Type="http://schemas.openxmlformats.org/officeDocument/2006/relationships/vmlDrawing" Target="../drawings/vmlDrawing72.vml"/><Relationship Id="rId6" Type="http://schemas.openxmlformats.org/officeDocument/2006/relationships/image" Target="../media/image418.wmf"/><Relationship Id="rId11" Type="http://schemas.openxmlformats.org/officeDocument/2006/relationships/oleObject" Target="../embeddings/oleObject396.bin"/><Relationship Id="rId24" Type="http://schemas.openxmlformats.org/officeDocument/2006/relationships/image" Target="../media/image424.wmf"/><Relationship Id="rId5" Type="http://schemas.openxmlformats.org/officeDocument/2006/relationships/oleObject" Target="../embeddings/oleObject393.bin"/><Relationship Id="rId15" Type="http://schemas.openxmlformats.org/officeDocument/2006/relationships/oleObject" Target="../embeddings/oleObject398.bin"/><Relationship Id="rId23" Type="http://schemas.openxmlformats.org/officeDocument/2006/relationships/oleObject" Target="../embeddings/oleObject402.bin"/><Relationship Id="rId28" Type="http://schemas.openxmlformats.org/officeDocument/2006/relationships/oleObject" Target="../embeddings/oleObject405.bin"/><Relationship Id="rId10" Type="http://schemas.openxmlformats.org/officeDocument/2006/relationships/image" Target="../media/image420.wmf"/><Relationship Id="rId19" Type="http://schemas.openxmlformats.org/officeDocument/2006/relationships/oleObject" Target="../embeddings/oleObject400.bin"/><Relationship Id="rId4" Type="http://schemas.openxmlformats.org/officeDocument/2006/relationships/image" Target="../media/image417.wmf"/><Relationship Id="rId9" Type="http://schemas.openxmlformats.org/officeDocument/2006/relationships/oleObject" Target="../embeddings/oleObject395.bin"/><Relationship Id="rId14" Type="http://schemas.openxmlformats.org/officeDocument/2006/relationships/image" Target="../media/image408.wmf"/><Relationship Id="rId22" Type="http://schemas.openxmlformats.org/officeDocument/2006/relationships/image" Target="../media/image423.wmf"/><Relationship Id="rId27" Type="http://schemas.openxmlformats.org/officeDocument/2006/relationships/image" Target="../media/image425.wmf"/><Relationship Id="rId30" Type="http://schemas.openxmlformats.org/officeDocument/2006/relationships/image" Target="../media/image426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9.wmf"/><Relationship Id="rId3" Type="http://schemas.openxmlformats.org/officeDocument/2006/relationships/oleObject" Target="../embeddings/oleObject407.bin"/><Relationship Id="rId7" Type="http://schemas.openxmlformats.org/officeDocument/2006/relationships/oleObject" Target="../embeddings/oleObject4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28.wmf"/><Relationship Id="rId5" Type="http://schemas.openxmlformats.org/officeDocument/2006/relationships/oleObject" Target="../embeddings/oleObject408.bin"/><Relationship Id="rId10" Type="http://schemas.openxmlformats.org/officeDocument/2006/relationships/image" Target="../media/image430.wmf"/><Relationship Id="rId4" Type="http://schemas.openxmlformats.org/officeDocument/2006/relationships/image" Target="../media/image427.wmf"/><Relationship Id="rId9" Type="http://schemas.openxmlformats.org/officeDocument/2006/relationships/oleObject" Target="../embeddings/oleObject410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wmf"/><Relationship Id="rId13" Type="http://schemas.openxmlformats.org/officeDocument/2006/relationships/oleObject" Target="../embeddings/oleObject414.bin"/><Relationship Id="rId3" Type="http://schemas.openxmlformats.org/officeDocument/2006/relationships/image" Target="../media/image434.jpeg"/><Relationship Id="rId7" Type="http://schemas.openxmlformats.org/officeDocument/2006/relationships/oleObject" Target="../embeddings/oleObject411.bin"/><Relationship Id="rId12" Type="http://schemas.openxmlformats.org/officeDocument/2006/relationships/image" Target="../media/image4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437.jpeg"/><Relationship Id="rId11" Type="http://schemas.openxmlformats.org/officeDocument/2006/relationships/oleObject" Target="../embeddings/oleObject413.bin"/><Relationship Id="rId5" Type="http://schemas.openxmlformats.org/officeDocument/2006/relationships/image" Target="../media/image436.jpeg"/><Relationship Id="rId10" Type="http://schemas.openxmlformats.org/officeDocument/2006/relationships/image" Target="../media/image432.wmf"/><Relationship Id="rId4" Type="http://schemas.openxmlformats.org/officeDocument/2006/relationships/image" Target="../media/image435.jpeg"/><Relationship Id="rId9" Type="http://schemas.openxmlformats.org/officeDocument/2006/relationships/oleObject" Target="../embeddings/oleObject412.bin"/><Relationship Id="rId14" Type="http://schemas.openxmlformats.org/officeDocument/2006/relationships/image" Target="../media/image433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wmf"/><Relationship Id="rId13" Type="http://schemas.openxmlformats.org/officeDocument/2006/relationships/oleObject" Target="../embeddings/oleObject420.bin"/><Relationship Id="rId3" Type="http://schemas.openxmlformats.org/officeDocument/2006/relationships/oleObject" Target="../embeddings/oleObject415.bin"/><Relationship Id="rId7" Type="http://schemas.openxmlformats.org/officeDocument/2006/relationships/oleObject" Target="../embeddings/oleObject417.bin"/><Relationship Id="rId12" Type="http://schemas.openxmlformats.org/officeDocument/2006/relationships/image" Target="../media/image44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4.wmf"/><Relationship Id="rId1" Type="http://schemas.openxmlformats.org/officeDocument/2006/relationships/vmlDrawing" Target="../drawings/vmlDrawing75.vml"/><Relationship Id="rId6" Type="http://schemas.openxmlformats.org/officeDocument/2006/relationships/image" Target="../media/image439.wmf"/><Relationship Id="rId11" Type="http://schemas.openxmlformats.org/officeDocument/2006/relationships/oleObject" Target="../embeddings/oleObject419.bin"/><Relationship Id="rId5" Type="http://schemas.openxmlformats.org/officeDocument/2006/relationships/oleObject" Target="../embeddings/oleObject416.bin"/><Relationship Id="rId15" Type="http://schemas.openxmlformats.org/officeDocument/2006/relationships/oleObject" Target="../embeddings/oleObject421.bin"/><Relationship Id="rId10" Type="http://schemas.openxmlformats.org/officeDocument/2006/relationships/image" Target="../media/image441.wmf"/><Relationship Id="rId4" Type="http://schemas.openxmlformats.org/officeDocument/2006/relationships/image" Target="../media/image438.wmf"/><Relationship Id="rId9" Type="http://schemas.openxmlformats.org/officeDocument/2006/relationships/oleObject" Target="../embeddings/oleObject418.bin"/><Relationship Id="rId14" Type="http://schemas.openxmlformats.org/officeDocument/2006/relationships/image" Target="../media/image443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7.wmf"/><Relationship Id="rId13" Type="http://schemas.openxmlformats.org/officeDocument/2006/relationships/oleObject" Target="../embeddings/oleObject427.bin"/><Relationship Id="rId18" Type="http://schemas.openxmlformats.org/officeDocument/2006/relationships/image" Target="../media/image450.wmf"/><Relationship Id="rId26" Type="http://schemas.openxmlformats.org/officeDocument/2006/relationships/image" Target="../media/image453.wmf"/><Relationship Id="rId3" Type="http://schemas.openxmlformats.org/officeDocument/2006/relationships/oleObject" Target="../embeddings/oleObject422.bin"/><Relationship Id="rId21" Type="http://schemas.openxmlformats.org/officeDocument/2006/relationships/oleObject" Target="../embeddings/oleObject431.bin"/><Relationship Id="rId7" Type="http://schemas.openxmlformats.org/officeDocument/2006/relationships/oleObject" Target="../embeddings/oleObject424.bin"/><Relationship Id="rId12" Type="http://schemas.openxmlformats.org/officeDocument/2006/relationships/image" Target="../media/image449.wmf"/><Relationship Id="rId17" Type="http://schemas.openxmlformats.org/officeDocument/2006/relationships/oleObject" Target="../embeddings/oleObject429.bin"/><Relationship Id="rId25" Type="http://schemas.openxmlformats.org/officeDocument/2006/relationships/oleObject" Target="../embeddings/oleObject4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1.wmf"/><Relationship Id="rId20" Type="http://schemas.openxmlformats.org/officeDocument/2006/relationships/image" Target="../media/image451.wmf"/><Relationship Id="rId1" Type="http://schemas.openxmlformats.org/officeDocument/2006/relationships/vmlDrawing" Target="../drawings/vmlDrawing76.vml"/><Relationship Id="rId6" Type="http://schemas.openxmlformats.org/officeDocument/2006/relationships/image" Target="../media/image446.wmf"/><Relationship Id="rId11" Type="http://schemas.openxmlformats.org/officeDocument/2006/relationships/oleObject" Target="../embeddings/oleObject426.bin"/><Relationship Id="rId24" Type="http://schemas.openxmlformats.org/officeDocument/2006/relationships/oleObject" Target="../embeddings/oleObject433.bin"/><Relationship Id="rId5" Type="http://schemas.openxmlformats.org/officeDocument/2006/relationships/oleObject" Target="../embeddings/oleObject423.bin"/><Relationship Id="rId15" Type="http://schemas.openxmlformats.org/officeDocument/2006/relationships/oleObject" Target="../embeddings/oleObject428.bin"/><Relationship Id="rId23" Type="http://schemas.openxmlformats.org/officeDocument/2006/relationships/image" Target="../media/image452.wmf"/><Relationship Id="rId10" Type="http://schemas.openxmlformats.org/officeDocument/2006/relationships/image" Target="../media/image448.wmf"/><Relationship Id="rId19" Type="http://schemas.openxmlformats.org/officeDocument/2006/relationships/oleObject" Target="../embeddings/oleObject430.bin"/><Relationship Id="rId4" Type="http://schemas.openxmlformats.org/officeDocument/2006/relationships/image" Target="../media/image445.wmf"/><Relationship Id="rId9" Type="http://schemas.openxmlformats.org/officeDocument/2006/relationships/oleObject" Target="../embeddings/oleObject425.bin"/><Relationship Id="rId14" Type="http://schemas.openxmlformats.org/officeDocument/2006/relationships/image" Target="../media/image442.wmf"/><Relationship Id="rId22" Type="http://schemas.openxmlformats.org/officeDocument/2006/relationships/oleObject" Target="../embeddings/oleObject4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7.bin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wmf"/><Relationship Id="rId3" Type="http://schemas.openxmlformats.org/officeDocument/2006/relationships/oleObject" Target="../embeddings/oleObject435.bin"/><Relationship Id="rId7" Type="http://schemas.openxmlformats.org/officeDocument/2006/relationships/oleObject" Target="../embeddings/oleObject4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455.wmf"/><Relationship Id="rId5" Type="http://schemas.openxmlformats.org/officeDocument/2006/relationships/oleObject" Target="../embeddings/oleObject436.bin"/><Relationship Id="rId4" Type="http://schemas.openxmlformats.org/officeDocument/2006/relationships/image" Target="../media/image454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9.wmf"/><Relationship Id="rId3" Type="http://schemas.openxmlformats.org/officeDocument/2006/relationships/oleObject" Target="../embeddings/oleObject438.bin"/><Relationship Id="rId7" Type="http://schemas.openxmlformats.org/officeDocument/2006/relationships/oleObject" Target="../embeddings/oleObject4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458.wmf"/><Relationship Id="rId5" Type="http://schemas.openxmlformats.org/officeDocument/2006/relationships/oleObject" Target="../embeddings/oleObject439.bin"/><Relationship Id="rId4" Type="http://schemas.openxmlformats.org/officeDocument/2006/relationships/image" Target="../media/image457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wmf"/><Relationship Id="rId13" Type="http://schemas.openxmlformats.org/officeDocument/2006/relationships/oleObject" Target="../embeddings/oleObject446.bin"/><Relationship Id="rId18" Type="http://schemas.openxmlformats.org/officeDocument/2006/relationships/image" Target="../media/image467.wmf"/><Relationship Id="rId3" Type="http://schemas.openxmlformats.org/officeDocument/2006/relationships/oleObject" Target="../embeddings/oleObject441.bin"/><Relationship Id="rId7" Type="http://schemas.openxmlformats.org/officeDocument/2006/relationships/oleObject" Target="../embeddings/oleObject443.bin"/><Relationship Id="rId12" Type="http://schemas.openxmlformats.org/officeDocument/2006/relationships/image" Target="../media/image464.wmf"/><Relationship Id="rId17" Type="http://schemas.openxmlformats.org/officeDocument/2006/relationships/oleObject" Target="../embeddings/oleObject4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6.wmf"/><Relationship Id="rId1" Type="http://schemas.openxmlformats.org/officeDocument/2006/relationships/vmlDrawing" Target="../drawings/vmlDrawing79.vml"/><Relationship Id="rId6" Type="http://schemas.openxmlformats.org/officeDocument/2006/relationships/image" Target="../media/image461.wmf"/><Relationship Id="rId11" Type="http://schemas.openxmlformats.org/officeDocument/2006/relationships/oleObject" Target="../embeddings/oleObject445.bin"/><Relationship Id="rId5" Type="http://schemas.openxmlformats.org/officeDocument/2006/relationships/oleObject" Target="../embeddings/oleObject442.bin"/><Relationship Id="rId15" Type="http://schemas.openxmlformats.org/officeDocument/2006/relationships/oleObject" Target="../embeddings/oleObject447.bin"/><Relationship Id="rId10" Type="http://schemas.openxmlformats.org/officeDocument/2006/relationships/image" Target="../media/image463.wmf"/><Relationship Id="rId4" Type="http://schemas.openxmlformats.org/officeDocument/2006/relationships/image" Target="../media/image460.wmf"/><Relationship Id="rId9" Type="http://schemas.openxmlformats.org/officeDocument/2006/relationships/oleObject" Target="../embeddings/oleObject444.bin"/><Relationship Id="rId14" Type="http://schemas.openxmlformats.org/officeDocument/2006/relationships/image" Target="../media/image465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7.wmf"/><Relationship Id="rId13" Type="http://schemas.openxmlformats.org/officeDocument/2006/relationships/oleObject" Target="../embeddings/oleObject454.bin"/><Relationship Id="rId18" Type="http://schemas.openxmlformats.org/officeDocument/2006/relationships/image" Target="../media/image472.wmf"/><Relationship Id="rId26" Type="http://schemas.openxmlformats.org/officeDocument/2006/relationships/image" Target="../media/image475.wmf"/><Relationship Id="rId3" Type="http://schemas.openxmlformats.org/officeDocument/2006/relationships/oleObject" Target="../embeddings/oleObject449.bin"/><Relationship Id="rId21" Type="http://schemas.openxmlformats.org/officeDocument/2006/relationships/oleObject" Target="../embeddings/oleObject458.bin"/><Relationship Id="rId7" Type="http://schemas.openxmlformats.org/officeDocument/2006/relationships/oleObject" Target="../embeddings/oleObject451.bin"/><Relationship Id="rId12" Type="http://schemas.openxmlformats.org/officeDocument/2006/relationships/image" Target="../media/image470.wmf"/><Relationship Id="rId17" Type="http://schemas.openxmlformats.org/officeDocument/2006/relationships/oleObject" Target="../embeddings/oleObject456.bin"/><Relationship Id="rId25" Type="http://schemas.openxmlformats.org/officeDocument/2006/relationships/oleObject" Target="../embeddings/oleObject4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1.wmf"/><Relationship Id="rId20" Type="http://schemas.openxmlformats.org/officeDocument/2006/relationships/image" Target="../media/image473.wmf"/><Relationship Id="rId1" Type="http://schemas.openxmlformats.org/officeDocument/2006/relationships/vmlDrawing" Target="../drawings/vmlDrawing80.vml"/><Relationship Id="rId6" Type="http://schemas.openxmlformats.org/officeDocument/2006/relationships/image" Target="../media/image469.wmf"/><Relationship Id="rId11" Type="http://schemas.openxmlformats.org/officeDocument/2006/relationships/oleObject" Target="../embeddings/oleObject453.bin"/><Relationship Id="rId24" Type="http://schemas.openxmlformats.org/officeDocument/2006/relationships/oleObject" Target="../embeddings/oleObject460.bin"/><Relationship Id="rId5" Type="http://schemas.openxmlformats.org/officeDocument/2006/relationships/oleObject" Target="../embeddings/oleObject450.bin"/><Relationship Id="rId15" Type="http://schemas.openxmlformats.org/officeDocument/2006/relationships/oleObject" Target="../embeddings/oleObject455.bin"/><Relationship Id="rId23" Type="http://schemas.openxmlformats.org/officeDocument/2006/relationships/image" Target="../media/image474.wmf"/><Relationship Id="rId10" Type="http://schemas.openxmlformats.org/officeDocument/2006/relationships/image" Target="../media/image460.wmf"/><Relationship Id="rId19" Type="http://schemas.openxmlformats.org/officeDocument/2006/relationships/oleObject" Target="../embeddings/oleObject457.bin"/><Relationship Id="rId4" Type="http://schemas.openxmlformats.org/officeDocument/2006/relationships/image" Target="../media/image468.wmf"/><Relationship Id="rId9" Type="http://schemas.openxmlformats.org/officeDocument/2006/relationships/oleObject" Target="../embeddings/oleObject452.bin"/><Relationship Id="rId14" Type="http://schemas.openxmlformats.org/officeDocument/2006/relationships/image" Target="../media/image465.wmf"/><Relationship Id="rId22" Type="http://schemas.openxmlformats.org/officeDocument/2006/relationships/oleObject" Target="../embeddings/oleObject459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8.wmf"/><Relationship Id="rId3" Type="http://schemas.openxmlformats.org/officeDocument/2006/relationships/oleObject" Target="../embeddings/oleObject462.bin"/><Relationship Id="rId7" Type="http://schemas.openxmlformats.org/officeDocument/2006/relationships/oleObject" Target="../embeddings/oleObject4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477.wmf"/><Relationship Id="rId5" Type="http://schemas.openxmlformats.org/officeDocument/2006/relationships/oleObject" Target="../embeddings/oleObject463.bin"/><Relationship Id="rId4" Type="http://schemas.openxmlformats.org/officeDocument/2006/relationships/image" Target="../media/image476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wmf"/><Relationship Id="rId13" Type="http://schemas.openxmlformats.org/officeDocument/2006/relationships/oleObject" Target="../embeddings/oleObject470.bin"/><Relationship Id="rId18" Type="http://schemas.openxmlformats.org/officeDocument/2006/relationships/image" Target="../media/image486.wmf"/><Relationship Id="rId3" Type="http://schemas.openxmlformats.org/officeDocument/2006/relationships/oleObject" Target="../embeddings/oleObject465.bin"/><Relationship Id="rId21" Type="http://schemas.openxmlformats.org/officeDocument/2006/relationships/image" Target="../media/image487.wmf"/><Relationship Id="rId7" Type="http://schemas.openxmlformats.org/officeDocument/2006/relationships/oleObject" Target="../embeddings/oleObject467.bin"/><Relationship Id="rId12" Type="http://schemas.openxmlformats.org/officeDocument/2006/relationships/image" Target="../media/image483.wmf"/><Relationship Id="rId17" Type="http://schemas.openxmlformats.org/officeDocument/2006/relationships/oleObject" Target="../embeddings/oleObject4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5.wmf"/><Relationship Id="rId20" Type="http://schemas.openxmlformats.org/officeDocument/2006/relationships/oleObject" Target="../embeddings/oleObject474.bin"/><Relationship Id="rId1" Type="http://schemas.openxmlformats.org/officeDocument/2006/relationships/vmlDrawing" Target="../drawings/vmlDrawing82.vml"/><Relationship Id="rId6" Type="http://schemas.openxmlformats.org/officeDocument/2006/relationships/image" Target="../media/image480.wmf"/><Relationship Id="rId11" Type="http://schemas.openxmlformats.org/officeDocument/2006/relationships/oleObject" Target="../embeddings/oleObject469.bin"/><Relationship Id="rId24" Type="http://schemas.openxmlformats.org/officeDocument/2006/relationships/image" Target="../media/image488.wmf"/><Relationship Id="rId5" Type="http://schemas.openxmlformats.org/officeDocument/2006/relationships/oleObject" Target="../embeddings/oleObject466.bin"/><Relationship Id="rId15" Type="http://schemas.openxmlformats.org/officeDocument/2006/relationships/oleObject" Target="../embeddings/oleObject471.bin"/><Relationship Id="rId23" Type="http://schemas.openxmlformats.org/officeDocument/2006/relationships/oleObject" Target="../embeddings/oleObject476.bin"/><Relationship Id="rId10" Type="http://schemas.openxmlformats.org/officeDocument/2006/relationships/image" Target="../media/image482.wmf"/><Relationship Id="rId19" Type="http://schemas.openxmlformats.org/officeDocument/2006/relationships/oleObject" Target="../embeddings/oleObject473.bin"/><Relationship Id="rId4" Type="http://schemas.openxmlformats.org/officeDocument/2006/relationships/image" Target="../media/image479.wmf"/><Relationship Id="rId9" Type="http://schemas.openxmlformats.org/officeDocument/2006/relationships/oleObject" Target="../embeddings/oleObject468.bin"/><Relationship Id="rId14" Type="http://schemas.openxmlformats.org/officeDocument/2006/relationships/image" Target="../media/image484.wmf"/><Relationship Id="rId22" Type="http://schemas.openxmlformats.org/officeDocument/2006/relationships/oleObject" Target="../embeddings/oleObject475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wmf"/><Relationship Id="rId3" Type="http://schemas.openxmlformats.org/officeDocument/2006/relationships/oleObject" Target="../embeddings/oleObject477.bin"/><Relationship Id="rId7" Type="http://schemas.openxmlformats.org/officeDocument/2006/relationships/oleObject" Target="../embeddings/oleObject4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490.wmf"/><Relationship Id="rId5" Type="http://schemas.openxmlformats.org/officeDocument/2006/relationships/oleObject" Target="../embeddings/oleObject478.bin"/><Relationship Id="rId10" Type="http://schemas.openxmlformats.org/officeDocument/2006/relationships/image" Target="../media/image492.wmf"/><Relationship Id="rId4" Type="http://schemas.openxmlformats.org/officeDocument/2006/relationships/image" Target="../media/image489.wmf"/><Relationship Id="rId9" Type="http://schemas.openxmlformats.org/officeDocument/2006/relationships/oleObject" Target="../embeddings/oleObject480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wmf"/><Relationship Id="rId3" Type="http://schemas.openxmlformats.org/officeDocument/2006/relationships/oleObject" Target="../embeddings/oleObject481.bin"/><Relationship Id="rId7" Type="http://schemas.openxmlformats.org/officeDocument/2006/relationships/oleObject" Target="../embeddings/oleObject483.bin"/><Relationship Id="rId12" Type="http://schemas.openxmlformats.org/officeDocument/2006/relationships/image" Target="../media/image4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494.wmf"/><Relationship Id="rId11" Type="http://schemas.openxmlformats.org/officeDocument/2006/relationships/oleObject" Target="../embeddings/oleObject485.bin"/><Relationship Id="rId5" Type="http://schemas.openxmlformats.org/officeDocument/2006/relationships/oleObject" Target="../embeddings/oleObject482.bin"/><Relationship Id="rId10" Type="http://schemas.openxmlformats.org/officeDocument/2006/relationships/image" Target="../media/image496.wmf"/><Relationship Id="rId4" Type="http://schemas.openxmlformats.org/officeDocument/2006/relationships/image" Target="../media/image493.wmf"/><Relationship Id="rId9" Type="http://schemas.openxmlformats.org/officeDocument/2006/relationships/oleObject" Target="../embeddings/oleObject484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jpeg"/><Relationship Id="rId3" Type="http://schemas.openxmlformats.org/officeDocument/2006/relationships/oleObject" Target="../embeddings/oleObject486.bin"/><Relationship Id="rId7" Type="http://schemas.openxmlformats.org/officeDocument/2006/relationships/image" Target="../media/image49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498.wmf"/><Relationship Id="rId5" Type="http://schemas.openxmlformats.org/officeDocument/2006/relationships/oleObject" Target="../embeddings/oleObject487.bin"/><Relationship Id="rId10" Type="http://schemas.openxmlformats.org/officeDocument/2006/relationships/image" Target="../media/image496.wmf"/><Relationship Id="rId4" Type="http://schemas.openxmlformats.org/officeDocument/2006/relationships/image" Target="../media/image493.wmf"/><Relationship Id="rId9" Type="http://schemas.openxmlformats.org/officeDocument/2006/relationships/oleObject" Target="../embeddings/oleObject488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3.wmf"/><Relationship Id="rId13" Type="http://schemas.openxmlformats.org/officeDocument/2006/relationships/oleObject" Target="../embeddings/oleObject494.bin"/><Relationship Id="rId3" Type="http://schemas.openxmlformats.org/officeDocument/2006/relationships/oleObject" Target="../embeddings/oleObject489.bin"/><Relationship Id="rId7" Type="http://schemas.openxmlformats.org/officeDocument/2006/relationships/oleObject" Target="../embeddings/oleObject491.bin"/><Relationship Id="rId12" Type="http://schemas.openxmlformats.org/officeDocument/2006/relationships/image" Target="../media/image505.wmf"/><Relationship Id="rId17" Type="http://schemas.openxmlformats.org/officeDocument/2006/relationships/image" Target="../media/image50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6.bin"/><Relationship Id="rId1" Type="http://schemas.openxmlformats.org/officeDocument/2006/relationships/vmlDrawing" Target="../drawings/vmlDrawing86.vml"/><Relationship Id="rId6" Type="http://schemas.openxmlformats.org/officeDocument/2006/relationships/image" Target="../media/image502.wmf"/><Relationship Id="rId11" Type="http://schemas.openxmlformats.org/officeDocument/2006/relationships/oleObject" Target="../embeddings/oleObject493.bin"/><Relationship Id="rId5" Type="http://schemas.openxmlformats.org/officeDocument/2006/relationships/oleObject" Target="../embeddings/oleObject490.bin"/><Relationship Id="rId15" Type="http://schemas.openxmlformats.org/officeDocument/2006/relationships/image" Target="../media/image506.wmf"/><Relationship Id="rId10" Type="http://schemas.openxmlformats.org/officeDocument/2006/relationships/image" Target="../media/image504.wmf"/><Relationship Id="rId4" Type="http://schemas.openxmlformats.org/officeDocument/2006/relationships/image" Target="../media/image501.wmf"/><Relationship Id="rId9" Type="http://schemas.openxmlformats.org/officeDocument/2006/relationships/oleObject" Target="../embeddings/oleObject492.bin"/><Relationship Id="rId14" Type="http://schemas.openxmlformats.org/officeDocument/2006/relationships/oleObject" Target="../embeddings/oleObject49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w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wmf"/><Relationship Id="rId3" Type="http://schemas.openxmlformats.org/officeDocument/2006/relationships/oleObject" Target="../embeddings/oleObject497.bin"/><Relationship Id="rId7" Type="http://schemas.openxmlformats.org/officeDocument/2006/relationships/oleObject" Target="../embeddings/oleObject4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509.wmf"/><Relationship Id="rId5" Type="http://schemas.openxmlformats.org/officeDocument/2006/relationships/oleObject" Target="../embeddings/oleObject498.bin"/><Relationship Id="rId4" Type="http://schemas.openxmlformats.org/officeDocument/2006/relationships/image" Target="../media/image508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wmf"/><Relationship Id="rId3" Type="http://schemas.openxmlformats.org/officeDocument/2006/relationships/oleObject" Target="../embeddings/oleObject500.bin"/><Relationship Id="rId7" Type="http://schemas.openxmlformats.org/officeDocument/2006/relationships/oleObject" Target="../embeddings/oleObject5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510.wmf"/><Relationship Id="rId5" Type="http://schemas.openxmlformats.org/officeDocument/2006/relationships/oleObject" Target="../embeddings/oleObject501.bin"/><Relationship Id="rId10" Type="http://schemas.openxmlformats.org/officeDocument/2006/relationships/image" Target="../media/image513.wmf"/><Relationship Id="rId4" Type="http://schemas.openxmlformats.org/officeDocument/2006/relationships/image" Target="../media/image511.wmf"/><Relationship Id="rId9" Type="http://schemas.openxmlformats.org/officeDocument/2006/relationships/oleObject" Target="../embeddings/oleObject503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6.wmf"/><Relationship Id="rId13" Type="http://schemas.openxmlformats.org/officeDocument/2006/relationships/oleObject" Target="../embeddings/oleObject509.bin"/><Relationship Id="rId18" Type="http://schemas.openxmlformats.org/officeDocument/2006/relationships/image" Target="../media/image520.wmf"/><Relationship Id="rId3" Type="http://schemas.openxmlformats.org/officeDocument/2006/relationships/oleObject" Target="../embeddings/oleObject504.bin"/><Relationship Id="rId21" Type="http://schemas.openxmlformats.org/officeDocument/2006/relationships/oleObject" Target="../embeddings/oleObject513.bin"/><Relationship Id="rId7" Type="http://schemas.openxmlformats.org/officeDocument/2006/relationships/oleObject" Target="../embeddings/oleObject506.bin"/><Relationship Id="rId12" Type="http://schemas.openxmlformats.org/officeDocument/2006/relationships/image" Target="../media/image517.wmf"/><Relationship Id="rId17" Type="http://schemas.openxmlformats.org/officeDocument/2006/relationships/oleObject" Target="../embeddings/oleObject5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9.wmf"/><Relationship Id="rId20" Type="http://schemas.openxmlformats.org/officeDocument/2006/relationships/image" Target="../media/image521.wmf"/><Relationship Id="rId1" Type="http://schemas.openxmlformats.org/officeDocument/2006/relationships/vmlDrawing" Target="../drawings/vmlDrawing89.vml"/><Relationship Id="rId6" Type="http://schemas.openxmlformats.org/officeDocument/2006/relationships/image" Target="../media/image515.wmf"/><Relationship Id="rId11" Type="http://schemas.openxmlformats.org/officeDocument/2006/relationships/oleObject" Target="../embeddings/oleObject508.bin"/><Relationship Id="rId5" Type="http://schemas.openxmlformats.org/officeDocument/2006/relationships/oleObject" Target="../embeddings/oleObject505.bin"/><Relationship Id="rId15" Type="http://schemas.openxmlformats.org/officeDocument/2006/relationships/oleObject" Target="../embeddings/oleObject510.bin"/><Relationship Id="rId10" Type="http://schemas.openxmlformats.org/officeDocument/2006/relationships/image" Target="../media/image109.wmf"/><Relationship Id="rId19" Type="http://schemas.openxmlformats.org/officeDocument/2006/relationships/oleObject" Target="../embeddings/oleObject512.bin"/><Relationship Id="rId4" Type="http://schemas.openxmlformats.org/officeDocument/2006/relationships/image" Target="../media/image514.wmf"/><Relationship Id="rId9" Type="http://schemas.openxmlformats.org/officeDocument/2006/relationships/oleObject" Target="../embeddings/oleObject507.bin"/><Relationship Id="rId14" Type="http://schemas.openxmlformats.org/officeDocument/2006/relationships/image" Target="../media/image518.wmf"/><Relationship Id="rId22" Type="http://schemas.openxmlformats.org/officeDocument/2006/relationships/image" Target="../media/image522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5.wmf"/><Relationship Id="rId3" Type="http://schemas.openxmlformats.org/officeDocument/2006/relationships/oleObject" Target="../embeddings/oleObject514.bin"/><Relationship Id="rId7" Type="http://schemas.openxmlformats.org/officeDocument/2006/relationships/oleObject" Target="../embeddings/oleObject516.bin"/><Relationship Id="rId12" Type="http://schemas.openxmlformats.org/officeDocument/2006/relationships/image" Target="../media/image5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524.wmf"/><Relationship Id="rId11" Type="http://schemas.openxmlformats.org/officeDocument/2006/relationships/oleObject" Target="../embeddings/oleObject518.bin"/><Relationship Id="rId5" Type="http://schemas.openxmlformats.org/officeDocument/2006/relationships/oleObject" Target="../embeddings/oleObject515.bin"/><Relationship Id="rId10" Type="http://schemas.openxmlformats.org/officeDocument/2006/relationships/image" Target="../media/image526.wmf"/><Relationship Id="rId4" Type="http://schemas.openxmlformats.org/officeDocument/2006/relationships/image" Target="../media/image523.wmf"/><Relationship Id="rId9" Type="http://schemas.openxmlformats.org/officeDocument/2006/relationships/oleObject" Target="../embeddings/oleObject517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wmf"/><Relationship Id="rId3" Type="http://schemas.openxmlformats.org/officeDocument/2006/relationships/oleObject" Target="../embeddings/oleObject519.bin"/><Relationship Id="rId7" Type="http://schemas.openxmlformats.org/officeDocument/2006/relationships/oleObject" Target="../embeddings/oleObject5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529.wmf"/><Relationship Id="rId5" Type="http://schemas.openxmlformats.org/officeDocument/2006/relationships/oleObject" Target="../embeddings/oleObject520.bin"/><Relationship Id="rId4" Type="http://schemas.openxmlformats.org/officeDocument/2006/relationships/image" Target="../media/image528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wmf"/><Relationship Id="rId3" Type="http://schemas.openxmlformats.org/officeDocument/2006/relationships/oleObject" Target="../embeddings/oleObject522.bin"/><Relationship Id="rId7" Type="http://schemas.openxmlformats.org/officeDocument/2006/relationships/oleObject" Target="../embeddings/oleObject5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532.wmf"/><Relationship Id="rId5" Type="http://schemas.openxmlformats.org/officeDocument/2006/relationships/oleObject" Target="../embeddings/oleObject523.bin"/><Relationship Id="rId4" Type="http://schemas.openxmlformats.org/officeDocument/2006/relationships/image" Target="../media/image531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6.wmf"/><Relationship Id="rId13" Type="http://schemas.openxmlformats.org/officeDocument/2006/relationships/oleObject" Target="../embeddings/oleObject530.bin"/><Relationship Id="rId18" Type="http://schemas.openxmlformats.org/officeDocument/2006/relationships/image" Target="../media/image541.wmf"/><Relationship Id="rId3" Type="http://schemas.openxmlformats.org/officeDocument/2006/relationships/oleObject" Target="../embeddings/oleObject525.bin"/><Relationship Id="rId7" Type="http://schemas.openxmlformats.org/officeDocument/2006/relationships/oleObject" Target="../embeddings/oleObject527.bin"/><Relationship Id="rId12" Type="http://schemas.openxmlformats.org/officeDocument/2006/relationships/image" Target="../media/image538.wmf"/><Relationship Id="rId17" Type="http://schemas.openxmlformats.org/officeDocument/2006/relationships/oleObject" Target="../embeddings/oleObject5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0.wmf"/><Relationship Id="rId1" Type="http://schemas.openxmlformats.org/officeDocument/2006/relationships/vmlDrawing" Target="../drawings/vmlDrawing93.vml"/><Relationship Id="rId6" Type="http://schemas.openxmlformats.org/officeDocument/2006/relationships/image" Target="../media/image535.wmf"/><Relationship Id="rId11" Type="http://schemas.openxmlformats.org/officeDocument/2006/relationships/oleObject" Target="../embeddings/oleObject529.bin"/><Relationship Id="rId5" Type="http://schemas.openxmlformats.org/officeDocument/2006/relationships/oleObject" Target="../embeddings/oleObject526.bin"/><Relationship Id="rId15" Type="http://schemas.openxmlformats.org/officeDocument/2006/relationships/oleObject" Target="../embeddings/oleObject531.bin"/><Relationship Id="rId10" Type="http://schemas.openxmlformats.org/officeDocument/2006/relationships/image" Target="../media/image537.wmf"/><Relationship Id="rId4" Type="http://schemas.openxmlformats.org/officeDocument/2006/relationships/image" Target="../media/image534.wmf"/><Relationship Id="rId9" Type="http://schemas.openxmlformats.org/officeDocument/2006/relationships/oleObject" Target="../embeddings/oleObject528.bin"/><Relationship Id="rId14" Type="http://schemas.openxmlformats.org/officeDocument/2006/relationships/image" Target="../media/image539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4.wmf"/><Relationship Id="rId13" Type="http://schemas.openxmlformats.org/officeDocument/2006/relationships/oleObject" Target="../embeddings/oleObject538.bin"/><Relationship Id="rId18" Type="http://schemas.openxmlformats.org/officeDocument/2006/relationships/oleObject" Target="../embeddings/oleObject541.bin"/><Relationship Id="rId3" Type="http://schemas.openxmlformats.org/officeDocument/2006/relationships/oleObject" Target="../embeddings/oleObject533.bin"/><Relationship Id="rId7" Type="http://schemas.openxmlformats.org/officeDocument/2006/relationships/oleObject" Target="../embeddings/oleObject535.bin"/><Relationship Id="rId12" Type="http://schemas.openxmlformats.org/officeDocument/2006/relationships/image" Target="../media/image545.wmf"/><Relationship Id="rId17" Type="http://schemas.openxmlformats.org/officeDocument/2006/relationships/image" Target="../media/image5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0.bin"/><Relationship Id="rId1" Type="http://schemas.openxmlformats.org/officeDocument/2006/relationships/vmlDrawing" Target="../drawings/vmlDrawing94.vml"/><Relationship Id="rId6" Type="http://schemas.openxmlformats.org/officeDocument/2006/relationships/image" Target="../media/image543.wmf"/><Relationship Id="rId11" Type="http://schemas.openxmlformats.org/officeDocument/2006/relationships/oleObject" Target="../embeddings/oleObject537.bin"/><Relationship Id="rId5" Type="http://schemas.openxmlformats.org/officeDocument/2006/relationships/oleObject" Target="../embeddings/oleObject534.bin"/><Relationship Id="rId15" Type="http://schemas.openxmlformats.org/officeDocument/2006/relationships/image" Target="../media/image546.wmf"/><Relationship Id="rId10" Type="http://schemas.openxmlformats.org/officeDocument/2006/relationships/image" Target="../media/image122.wmf"/><Relationship Id="rId19" Type="http://schemas.openxmlformats.org/officeDocument/2006/relationships/image" Target="../media/image548.wmf"/><Relationship Id="rId4" Type="http://schemas.openxmlformats.org/officeDocument/2006/relationships/image" Target="../media/image542.wmf"/><Relationship Id="rId9" Type="http://schemas.openxmlformats.org/officeDocument/2006/relationships/oleObject" Target="../embeddings/oleObject536.bin"/><Relationship Id="rId14" Type="http://schemas.openxmlformats.org/officeDocument/2006/relationships/oleObject" Target="../embeddings/oleObject539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wmf"/><Relationship Id="rId13" Type="http://schemas.openxmlformats.org/officeDocument/2006/relationships/oleObject" Target="../embeddings/oleObject547.bin"/><Relationship Id="rId18" Type="http://schemas.openxmlformats.org/officeDocument/2006/relationships/image" Target="../media/image556.wmf"/><Relationship Id="rId3" Type="http://schemas.openxmlformats.org/officeDocument/2006/relationships/oleObject" Target="../embeddings/oleObject542.bin"/><Relationship Id="rId21" Type="http://schemas.openxmlformats.org/officeDocument/2006/relationships/oleObject" Target="../embeddings/oleObject551.bin"/><Relationship Id="rId7" Type="http://schemas.openxmlformats.org/officeDocument/2006/relationships/oleObject" Target="../embeddings/oleObject544.bin"/><Relationship Id="rId12" Type="http://schemas.openxmlformats.org/officeDocument/2006/relationships/image" Target="../media/image553.wmf"/><Relationship Id="rId17" Type="http://schemas.openxmlformats.org/officeDocument/2006/relationships/oleObject" Target="../embeddings/oleObject54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5.wmf"/><Relationship Id="rId20" Type="http://schemas.openxmlformats.org/officeDocument/2006/relationships/image" Target="../media/image557.wmf"/><Relationship Id="rId1" Type="http://schemas.openxmlformats.org/officeDocument/2006/relationships/vmlDrawing" Target="../drawings/vmlDrawing95.vml"/><Relationship Id="rId6" Type="http://schemas.openxmlformats.org/officeDocument/2006/relationships/image" Target="../media/image550.wmf"/><Relationship Id="rId11" Type="http://schemas.openxmlformats.org/officeDocument/2006/relationships/oleObject" Target="../embeddings/oleObject546.bin"/><Relationship Id="rId24" Type="http://schemas.openxmlformats.org/officeDocument/2006/relationships/image" Target="../media/image559.wmf"/><Relationship Id="rId5" Type="http://schemas.openxmlformats.org/officeDocument/2006/relationships/oleObject" Target="../embeddings/oleObject543.bin"/><Relationship Id="rId15" Type="http://schemas.openxmlformats.org/officeDocument/2006/relationships/oleObject" Target="../embeddings/oleObject548.bin"/><Relationship Id="rId23" Type="http://schemas.openxmlformats.org/officeDocument/2006/relationships/oleObject" Target="../embeddings/oleObject552.bin"/><Relationship Id="rId10" Type="http://schemas.openxmlformats.org/officeDocument/2006/relationships/image" Target="../media/image552.wmf"/><Relationship Id="rId19" Type="http://schemas.openxmlformats.org/officeDocument/2006/relationships/oleObject" Target="../embeddings/oleObject550.bin"/><Relationship Id="rId4" Type="http://schemas.openxmlformats.org/officeDocument/2006/relationships/image" Target="../media/image549.wmf"/><Relationship Id="rId9" Type="http://schemas.openxmlformats.org/officeDocument/2006/relationships/oleObject" Target="../embeddings/oleObject545.bin"/><Relationship Id="rId14" Type="http://schemas.openxmlformats.org/officeDocument/2006/relationships/image" Target="../media/image554.wmf"/><Relationship Id="rId22" Type="http://schemas.openxmlformats.org/officeDocument/2006/relationships/image" Target="../media/image558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wmf"/><Relationship Id="rId13" Type="http://schemas.openxmlformats.org/officeDocument/2006/relationships/oleObject" Target="../embeddings/oleObject558.bin"/><Relationship Id="rId18" Type="http://schemas.openxmlformats.org/officeDocument/2006/relationships/image" Target="../media/image566.wmf"/><Relationship Id="rId3" Type="http://schemas.openxmlformats.org/officeDocument/2006/relationships/oleObject" Target="../embeddings/oleObject553.bin"/><Relationship Id="rId7" Type="http://schemas.openxmlformats.org/officeDocument/2006/relationships/oleObject" Target="../embeddings/oleObject555.bin"/><Relationship Id="rId12" Type="http://schemas.openxmlformats.org/officeDocument/2006/relationships/image" Target="../media/image563.wmf"/><Relationship Id="rId17" Type="http://schemas.openxmlformats.org/officeDocument/2006/relationships/oleObject" Target="../embeddings/oleObject5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5.wmf"/><Relationship Id="rId20" Type="http://schemas.openxmlformats.org/officeDocument/2006/relationships/image" Target="../media/image567.wmf"/><Relationship Id="rId1" Type="http://schemas.openxmlformats.org/officeDocument/2006/relationships/vmlDrawing" Target="../drawings/vmlDrawing96.vml"/><Relationship Id="rId6" Type="http://schemas.openxmlformats.org/officeDocument/2006/relationships/image" Target="../media/image560.wmf"/><Relationship Id="rId11" Type="http://schemas.openxmlformats.org/officeDocument/2006/relationships/oleObject" Target="../embeddings/oleObject557.bin"/><Relationship Id="rId5" Type="http://schemas.openxmlformats.org/officeDocument/2006/relationships/oleObject" Target="../embeddings/oleObject554.bin"/><Relationship Id="rId15" Type="http://schemas.openxmlformats.org/officeDocument/2006/relationships/oleObject" Target="../embeddings/oleObject559.bin"/><Relationship Id="rId10" Type="http://schemas.openxmlformats.org/officeDocument/2006/relationships/image" Target="../media/image562.wmf"/><Relationship Id="rId19" Type="http://schemas.openxmlformats.org/officeDocument/2006/relationships/oleObject" Target="../embeddings/oleObject561.bin"/><Relationship Id="rId4" Type="http://schemas.openxmlformats.org/officeDocument/2006/relationships/image" Target="../media/image528.wmf"/><Relationship Id="rId9" Type="http://schemas.openxmlformats.org/officeDocument/2006/relationships/oleObject" Target="../embeddings/oleObject556.bin"/><Relationship Id="rId14" Type="http://schemas.openxmlformats.org/officeDocument/2006/relationships/image" Target="../media/image56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547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272B917-9AB7-4F6E-A57F-1AF776B6E8E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105476" name="Picture 4" descr="SSlog-01-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844676"/>
            <a:ext cx="604837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>
                <a:solidFill>
                  <a:srgbClr val="000066"/>
                </a:solidFill>
                <a:ea typeface="標楷體" pitchFamily="65" charset="-120"/>
              </a:rPr>
              <a:t>訊號與系統</a:t>
            </a:r>
          </a:p>
        </p:txBody>
      </p:sp>
      <p:sp>
        <p:nvSpPr>
          <p:cNvPr id="105478" name="Text Box 8"/>
          <p:cNvSpPr txBox="1">
            <a:spLocks noChangeArrowheads="1"/>
          </p:cNvSpPr>
          <p:nvPr/>
        </p:nvSpPr>
        <p:spPr bwMode="auto">
          <a:xfrm>
            <a:off x="1919288" y="6092826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本講義為使用</a:t>
            </a:r>
            <a:r>
              <a:rPr lang="en-US" altLang="zh-TW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訊號與系統，王小川編寫，全華圖書公司出版」之輔助教材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351088" y="2565400"/>
            <a:ext cx="75612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600" b="1">
                <a:solidFill>
                  <a:srgbClr val="800080"/>
                </a:solidFill>
                <a:ea typeface="標楷體" pitchFamily="65" charset="-120"/>
              </a:rPr>
              <a:t>講義 四</a:t>
            </a:r>
            <a:r>
              <a:rPr kumimoji="0" lang="zh-TW" altLang="en-US" sz="2400" b="1">
                <a:solidFill>
                  <a:schemeClr val="tx1"/>
                </a:solidFill>
                <a:ea typeface="標楷體" pitchFamily="65" charset="-120"/>
              </a:rPr>
              <a:t> </a:t>
            </a:r>
          </a:p>
          <a:p>
            <a:pPr algn="ctr" eaLnBrk="1" hangingPunct="1"/>
            <a:endParaRPr kumimoji="0" lang="zh-TW" altLang="en-US" sz="2400" b="1">
              <a:solidFill>
                <a:schemeClr val="tx1"/>
              </a:solidFill>
              <a:ea typeface="標楷體" pitchFamily="65" charset="-120"/>
            </a:endParaRPr>
          </a:p>
          <a:p>
            <a:pPr algn="ctr" eaLnBrk="1" hangingPunct="1"/>
            <a:r>
              <a:rPr kumimoji="0" lang="zh-TW" altLang="en-US" sz="4000" b="1">
                <a:ea typeface="標楷體" pitchFamily="65" charset="-120"/>
              </a:rPr>
              <a:t>傅立葉轉換</a:t>
            </a:r>
            <a:endParaRPr kumimoji="0" lang="en-US" altLang="zh-TW" sz="40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4000" b="1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2400" b="1">
              <a:solidFill>
                <a:srgbClr val="800000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19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E7144CF-A974-46D3-B934-BA79DD3A532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8200" name="Picture 4" descr="Fig_4-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4143375"/>
            <a:ext cx="3657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 descr="Fig_4-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060575"/>
            <a:ext cx="3657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6024563" y="2349501"/>
          <a:ext cx="10080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方程式" r:id="rId5" imgW="609600" imgH="228600" progId="Equation.3">
                  <p:embed/>
                </p:oleObj>
              </mc:Choice>
              <mc:Fallback>
                <p:oleObj name="方程式" r:id="rId5" imgW="609600" imgH="228600" progId="Equation.3">
                  <p:embed/>
                  <p:pic>
                    <p:nvPicPr>
                      <p:cNvPr id="819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2349501"/>
                        <a:ext cx="100806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8205" name="Picture 13" descr="Fig_4-3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365625"/>
            <a:ext cx="3657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Object 14"/>
          <p:cNvGraphicFramePr>
            <a:graphicFrameLocks noChangeAspect="1"/>
          </p:cNvGraphicFramePr>
          <p:nvPr/>
        </p:nvGraphicFramePr>
        <p:xfrm>
          <a:off x="5951538" y="4292601"/>
          <a:ext cx="12239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方程式" r:id="rId8" imgW="698500" imgH="228600" progId="Equation.3">
                  <p:embed/>
                </p:oleObj>
              </mc:Choice>
              <mc:Fallback>
                <p:oleObj name="方程式" r:id="rId8" imgW="698500" imgH="228600" progId="Equation.3">
                  <p:embed/>
                  <p:pic>
                    <p:nvPicPr>
                      <p:cNvPr id="819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4292601"/>
                        <a:ext cx="12239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文字方塊 12"/>
          <p:cNvSpPr txBox="1">
            <a:spLocks noChangeArrowheads="1"/>
          </p:cNvSpPr>
          <p:nvPr/>
        </p:nvSpPr>
        <p:spPr bwMode="auto">
          <a:xfrm>
            <a:off x="2024064" y="2143125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4.3  </a:t>
            </a:r>
            <a:r>
              <a:rPr lang="zh-TW" altLang="en-US"/>
              <a:t>離散時間指數函數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6" name="Object 15"/>
          <p:cNvGraphicFramePr>
            <a:graphicFrameLocks noChangeAspect="1"/>
          </p:cNvGraphicFramePr>
          <p:nvPr/>
        </p:nvGraphicFramePr>
        <p:xfrm>
          <a:off x="2309813" y="2643189"/>
          <a:ext cx="19288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10" imgW="1091726" imgH="228501" progId="Equation.3">
                  <p:embed/>
                </p:oleObj>
              </mc:Choice>
              <mc:Fallback>
                <p:oleObj name="Equation" r:id="rId10" imgW="1091726" imgH="228501" progId="Equation.3">
                  <p:embed/>
                  <p:pic>
                    <p:nvPicPr>
                      <p:cNvPr id="819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643189"/>
                        <a:ext cx="192881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7" name="Object 17"/>
          <p:cNvGraphicFramePr>
            <a:graphicFrameLocks noChangeAspect="1"/>
          </p:cNvGraphicFramePr>
          <p:nvPr/>
        </p:nvGraphicFramePr>
        <p:xfrm>
          <a:off x="2238375" y="3143251"/>
          <a:ext cx="24399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2" imgW="1333500" imgH="393700" progId="Equation.3">
                  <p:embed/>
                </p:oleObj>
              </mc:Choice>
              <mc:Fallback>
                <p:oleObj name="Equation" r:id="rId12" imgW="1333500" imgH="393700" progId="Equation.3">
                  <p:embed/>
                  <p:pic>
                    <p:nvPicPr>
                      <p:cNvPr id="81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143251"/>
                        <a:ext cx="243998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93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33BCE6C-0EEA-44E9-85E1-228F8F44A12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99336" name="Picture 6" descr="Fig_4-2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3213100"/>
            <a:ext cx="3657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7" name="Rectangle 8"/>
          <p:cNvSpPr>
            <a:spLocks noChangeArrowheads="1"/>
          </p:cNvSpPr>
          <p:nvPr/>
        </p:nvSpPr>
        <p:spPr bwMode="auto">
          <a:xfrm>
            <a:off x="1524001" y="29416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524001" y="3013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9330" name="Object 11"/>
          <p:cNvGraphicFramePr>
            <a:graphicFrameLocks noChangeAspect="1"/>
          </p:cNvGraphicFramePr>
          <p:nvPr/>
        </p:nvGraphicFramePr>
        <p:xfrm>
          <a:off x="6456363" y="5516564"/>
          <a:ext cx="39608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方程式" r:id="rId4" imgW="2222500" imgH="215900" progId="Equation.3">
                  <p:embed/>
                </p:oleObj>
              </mc:Choice>
              <mc:Fallback>
                <p:oleObj name="方程式" r:id="rId4" imgW="2222500" imgH="215900" progId="Equation.3">
                  <p:embed/>
                  <p:pic>
                    <p:nvPicPr>
                      <p:cNvPr id="993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5516564"/>
                        <a:ext cx="39608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13"/>
          <p:cNvGraphicFramePr>
            <a:graphicFrameLocks noChangeAspect="1"/>
          </p:cNvGraphicFramePr>
          <p:nvPr/>
        </p:nvGraphicFramePr>
        <p:xfrm>
          <a:off x="6176963" y="1844676"/>
          <a:ext cx="9271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方程式" r:id="rId6" imgW="533160" imgH="228600" progId="Equation.3">
                  <p:embed/>
                </p:oleObj>
              </mc:Choice>
              <mc:Fallback>
                <p:oleObj name="方程式" r:id="rId6" imgW="533160" imgH="228600" progId="Equation.3">
                  <p:embed/>
                  <p:pic>
                    <p:nvPicPr>
                      <p:cNvPr id="9933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1844676"/>
                        <a:ext cx="9271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39" name="Picture 14" descr="Fig_4-22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133600"/>
            <a:ext cx="36576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332" name="Object 15"/>
          <p:cNvGraphicFramePr>
            <a:graphicFrameLocks noChangeAspect="1"/>
          </p:cNvGraphicFramePr>
          <p:nvPr/>
        </p:nvGraphicFramePr>
        <p:xfrm>
          <a:off x="2855913" y="1844675"/>
          <a:ext cx="1655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方程式" r:id="rId9" imgW="863225" imgH="203112" progId="Equation.3">
                  <p:embed/>
                </p:oleObj>
              </mc:Choice>
              <mc:Fallback>
                <p:oleObj name="方程式" r:id="rId9" imgW="863225" imgH="203112" progId="Equation.3">
                  <p:embed/>
                  <p:pic>
                    <p:nvPicPr>
                      <p:cNvPr id="9933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1844675"/>
                        <a:ext cx="1655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40" name="Picture 17" descr="Fig_4-22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437064"/>
            <a:ext cx="36671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333" name="Object 18"/>
          <p:cNvGraphicFramePr>
            <a:graphicFrameLocks noChangeAspect="1"/>
          </p:cNvGraphicFramePr>
          <p:nvPr/>
        </p:nvGraphicFramePr>
        <p:xfrm>
          <a:off x="2135188" y="3933826"/>
          <a:ext cx="3886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方程式" r:id="rId12" imgW="2057400" imgH="431640" progId="Equation.3">
                  <p:embed/>
                </p:oleObj>
              </mc:Choice>
              <mc:Fallback>
                <p:oleObj name="方程式" r:id="rId12" imgW="2057400" imgH="431640" progId="Equation.3">
                  <p:embed/>
                  <p:pic>
                    <p:nvPicPr>
                      <p:cNvPr id="9933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933826"/>
                        <a:ext cx="3886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036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F91D1BB-6F04-4BBA-ACFE-727C55AFEDF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0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8" y="617538"/>
            <a:ext cx="6877050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4.11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週期性訊號與非週期性訊號的混合演算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365" name="Rectangle 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66" name="Text Box 7"/>
          <p:cNvSpPr txBox="1">
            <a:spLocks noChangeArrowheads="1"/>
          </p:cNvSpPr>
          <p:nvPr/>
        </p:nvSpPr>
        <p:spPr bwMode="auto">
          <a:xfrm>
            <a:off x="1992313" y="2060575"/>
            <a:ext cx="359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一個離散時間系統的脈衝響應</a:t>
            </a:r>
            <a:endParaRPr lang="en-US" altLang="zh-TW" b="1"/>
          </a:p>
        </p:txBody>
      </p:sp>
      <p:sp>
        <p:nvSpPr>
          <p:cNvPr id="100367" name="Text Box 8"/>
          <p:cNvSpPr txBox="1">
            <a:spLocks noChangeArrowheads="1"/>
          </p:cNvSpPr>
          <p:nvPr/>
        </p:nvSpPr>
        <p:spPr bwMode="auto">
          <a:xfrm>
            <a:off x="2135189" y="2565400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輸入</a:t>
            </a:r>
            <a:r>
              <a:rPr lang="en-US" altLang="zh-TW"/>
              <a:t> </a:t>
            </a:r>
            <a:r>
              <a:rPr lang="zh-TW" altLang="en-US"/>
              <a:t>       </a:t>
            </a:r>
            <a:r>
              <a:rPr lang="zh-TW" altLang="zh-TW"/>
              <a:t>是週期性訊號</a:t>
            </a:r>
            <a:endParaRPr lang="en-US" altLang="zh-TW"/>
          </a:p>
        </p:txBody>
      </p:sp>
      <p:sp>
        <p:nvSpPr>
          <p:cNvPr id="100368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4" name="Object 9"/>
          <p:cNvGraphicFramePr>
            <a:graphicFrameLocks noChangeAspect="1"/>
          </p:cNvGraphicFramePr>
          <p:nvPr/>
        </p:nvGraphicFramePr>
        <p:xfrm>
          <a:off x="2063750" y="3933825"/>
          <a:ext cx="409098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方程式" r:id="rId3" imgW="2133360" imgH="660240" progId="Equation.3">
                  <p:embed/>
                </p:oleObj>
              </mc:Choice>
              <mc:Fallback>
                <p:oleObj name="方程式" r:id="rId3" imgW="2133360" imgH="660240" progId="Equation.3">
                  <p:embed/>
                  <p:pic>
                    <p:nvPicPr>
                      <p:cNvPr id="10035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933825"/>
                        <a:ext cx="4090988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9" name="Rectangle 1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70" name="Text Box 15"/>
          <p:cNvSpPr txBox="1">
            <a:spLocks noChangeArrowheads="1"/>
          </p:cNvSpPr>
          <p:nvPr/>
        </p:nvSpPr>
        <p:spPr bwMode="auto">
          <a:xfrm>
            <a:off x="1992313" y="5516563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系統的脈衝響應</a:t>
            </a:r>
            <a:r>
              <a:rPr lang="zh-TW" altLang="en-US"/>
              <a:t>        </a:t>
            </a:r>
            <a:r>
              <a:rPr lang="zh-TW" altLang="zh-TW"/>
              <a:t>是非週期性訊號</a:t>
            </a:r>
            <a:endParaRPr lang="en-US" altLang="zh-TW"/>
          </a:p>
        </p:txBody>
      </p:sp>
      <p:sp>
        <p:nvSpPr>
          <p:cNvPr id="100371" name="Rectangle 17"/>
          <p:cNvSpPr>
            <a:spLocks noChangeArrowheads="1"/>
          </p:cNvSpPr>
          <p:nvPr/>
        </p:nvSpPr>
        <p:spPr bwMode="auto">
          <a:xfrm>
            <a:off x="1524001" y="27860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0372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5" name="Object 20"/>
          <p:cNvGraphicFramePr>
            <a:graphicFrameLocks noChangeAspect="1"/>
          </p:cNvGraphicFramePr>
          <p:nvPr/>
        </p:nvGraphicFramePr>
        <p:xfrm>
          <a:off x="6167438" y="2924176"/>
          <a:ext cx="41211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" name="Equation" r:id="rId5" imgW="2247900" imgH="431800" progId="Equation.3">
                  <p:embed/>
                </p:oleObj>
              </mc:Choice>
              <mc:Fallback>
                <p:oleObj name="Equation" r:id="rId5" imgW="2247900" imgH="431800" progId="Equation.3">
                  <p:embed/>
                  <p:pic>
                    <p:nvPicPr>
                      <p:cNvPr id="10035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2924176"/>
                        <a:ext cx="412115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3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6" name="Object 22"/>
          <p:cNvGraphicFramePr>
            <a:graphicFrameLocks noChangeAspect="1"/>
          </p:cNvGraphicFramePr>
          <p:nvPr/>
        </p:nvGraphicFramePr>
        <p:xfrm>
          <a:off x="6311901" y="3789363"/>
          <a:ext cx="4075113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name="Equation" r:id="rId7" imgW="2298600" imgH="1130040" progId="Equation.3">
                  <p:embed/>
                </p:oleObj>
              </mc:Choice>
              <mc:Fallback>
                <p:oleObj name="Equation" r:id="rId7" imgW="2298600" imgH="1130040" progId="Equation.3">
                  <p:embed/>
                  <p:pic>
                    <p:nvPicPr>
                      <p:cNvPr id="10035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3789363"/>
                        <a:ext cx="4075113" cy="199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2711450" y="2565400"/>
          <a:ext cx="6111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7" name="方程式" r:id="rId9" imgW="291973" imgH="203112" progId="Equation.3">
                  <p:embed/>
                </p:oleObj>
              </mc:Choice>
              <mc:Fallback>
                <p:oleObj name="方程式" r:id="rId9" imgW="291973" imgH="203112" progId="Equation.3">
                  <p:embed/>
                  <p:pic>
                    <p:nvPicPr>
                      <p:cNvPr id="1003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565400"/>
                        <a:ext cx="6111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文字方塊 19"/>
          <p:cNvSpPr txBox="1">
            <a:spLocks noChangeArrowheads="1"/>
          </p:cNvSpPr>
          <p:nvPr/>
        </p:nvSpPr>
        <p:spPr bwMode="auto">
          <a:xfrm>
            <a:off x="2063750" y="3068638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其傅立葉級數係數</a:t>
            </a:r>
            <a:r>
              <a:rPr lang="zh-TW" altLang="en-US"/>
              <a:t>為</a:t>
            </a:r>
          </a:p>
        </p:txBody>
      </p:sp>
      <p:sp>
        <p:nvSpPr>
          <p:cNvPr id="100375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4511675" y="3068638"/>
          <a:ext cx="6731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方程式" r:id="rId11" imgW="342751" imgH="203112" progId="Equation.3">
                  <p:embed/>
                </p:oleObj>
              </mc:Choice>
              <mc:Fallback>
                <p:oleObj name="方程式" r:id="rId11" imgW="342751" imgH="203112" progId="Equation.3">
                  <p:embed/>
                  <p:pic>
                    <p:nvPicPr>
                      <p:cNvPr id="1003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3068638"/>
                        <a:ext cx="6731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6" name="文字方塊 22"/>
          <p:cNvSpPr txBox="1">
            <a:spLocks noChangeArrowheads="1"/>
          </p:cNvSpPr>
          <p:nvPr/>
        </p:nvSpPr>
        <p:spPr bwMode="auto">
          <a:xfrm>
            <a:off x="2063750" y="3573463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對         的</a:t>
            </a:r>
            <a:r>
              <a:rPr lang="zh-TW" altLang="zh-TW"/>
              <a:t>傅立葉</a:t>
            </a:r>
            <a:r>
              <a:rPr lang="zh-TW" altLang="en-US"/>
              <a:t>轉換是</a:t>
            </a:r>
          </a:p>
        </p:txBody>
      </p:sp>
      <p:sp>
        <p:nvSpPr>
          <p:cNvPr id="100377" name="文字方塊 23"/>
          <p:cNvSpPr txBox="1">
            <a:spLocks noChangeArrowheads="1"/>
          </p:cNvSpPr>
          <p:nvPr/>
        </p:nvSpPr>
        <p:spPr bwMode="auto">
          <a:xfrm>
            <a:off x="6096000" y="2565400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系統的輸出就是</a:t>
            </a:r>
            <a:r>
              <a:rPr lang="zh-TW" altLang="zh-TW" b="1"/>
              <a:t>捲加演算</a:t>
            </a:r>
            <a:endParaRPr lang="zh-TW" altLang="en-US"/>
          </a:p>
        </p:txBody>
      </p:sp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3863975" y="5516564"/>
          <a:ext cx="6111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Equation" r:id="rId13" imgW="291960" imgH="203040" progId="Equation.3">
                  <p:embed/>
                </p:oleObj>
              </mc:Choice>
              <mc:Fallback>
                <p:oleObj name="Equation" r:id="rId13" imgW="291960" imgH="203040" progId="Equation.3">
                  <p:embed/>
                  <p:pic>
                    <p:nvPicPr>
                      <p:cNvPr id="1003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5516564"/>
                        <a:ext cx="611188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23"/>
          <p:cNvGraphicFramePr>
            <a:graphicFrameLocks noChangeAspect="1"/>
          </p:cNvGraphicFramePr>
          <p:nvPr/>
        </p:nvGraphicFramePr>
        <p:xfrm>
          <a:off x="5375275" y="2060575"/>
          <a:ext cx="6111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0" name="Equation" r:id="rId15" imgW="291960" imgH="203040" progId="Equation.3">
                  <p:embed/>
                </p:oleObj>
              </mc:Choice>
              <mc:Fallback>
                <p:oleObj name="Equation" r:id="rId15" imgW="291960" imgH="203040" progId="Equation.3">
                  <p:embed/>
                  <p:pic>
                    <p:nvPicPr>
                      <p:cNvPr id="10036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2060575"/>
                        <a:ext cx="6111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1" name="Object 25"/>
          <p:cNvGraphicFramePr>
            <a:graphicFrameLocks noChangeAspect="1"/>
          </p:cNvGraphicFramePr>
          <p:nvPr/>
        </p:nvGraphicFramePr>
        <p:xfrm>
          <a:off x="2424114" y="3573464"/>
          <a:ext cx="6111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1" name="方程式" r:id="rId16" imgW="291973" imgH="203112" progId="Equation.3">
                  <p:embed/>
                </p:oleObj>
              </mc:Choice>
              <mc:Fallback>
                <p:oleObj name="方程式" r:id="rId16" imgW="291973" imgH="203112" progId="Equation.3">
                  <p:embed/>
                  <p:pic>
                    <p:nvPicPr>
                      <p:cNvPr id="10036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573464"/>
                        <a:ext cx="611187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13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6052E37-9301-42AD-8FA5-F98C9B0EC97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1388" name="Rectangle 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1378" name="Object 4"/>
          <p:cNvGraphicFramePr>
            <a:graphicFrameLocks noChangeAspect="1"/>
          </p:cNvGraphicFramePr>
          <p:nvPr/>
        </p:nvGraphicFramePr>
        <p:xfrm>
          <a:off x="2135188" y="4005263"/>
          <a:ext cx="37449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方程式" r:id="rId3" imgW="2082600" imgH="660240" progId="Equation.3">
                  <p:embed/>
                </p:oleObj>
              </mc:Choice>
              <mc:Fallback>
                <p:oleObj name="方程式" r:id="rId3" imgW="2082600" imgH="660240" progId="Equation.3">
                  <p:embed/>
                  <p:pic>
                    <p:nvPicPr>
                      <p:cNvPr id="1013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005263"/>
                        <a:ext cx="37449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9" name="Rectangle 10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1390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1391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1379" name="Object 17"/>
          <p:cNvGraphicFramePr>
            <a:graphicFrameLocks noChangeAspect="1"/>
          </p:cNvGraphicFramePr>
          <p:nvPr/>
        </p:nvGraphicFramePr>
        <p:xfrm>
          <a:off x="6240463" y="2997200"/>
          <a:ext cx="31051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Equation" r:id="rId5" imgW="1612900" imgH="330200" progId="Equation.3">
                  <p:embed/>
                </p:oleObj>
              </mc:Choice>
              <mc:Fallback>
                <p:oleObj name="Equation" r:id="rId5" imgW="1612900" imgH="330200" progId="Equation.3">
                  <p:embed/>
                  <p:pic>
                    <p:nvPicPr>
                      <p:cNvPr id="10137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997200"/>
                        <a:ext cx="31051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2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1380" name="Object 19"/>
          <p:cNvGraphicFramePr>
            <a:graphicFrameLocks noChangeAspect="1"/>
          </p:cNvGraphicFramePr>
          <p:nvPr/>
        </p:nvGraphicFramePr>
        <p:xfrm>
          <a:off x="6311900" y="3789363"/>
          <a:ext cx="408305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Equation" r:id="rId7" imgW="2298600" imgH="1091880" progId="Equation.3">
                  <p:embed/>
                </p:oleObj>
              </mc:Choice>
              <mc:Fallback>
                <p:oleObj name="Equation" r:id="rId7" imgW="2298600" imgH="1091880" progId="Equation.3">
                  <p:embed/>
                  <p:pic>
                    <p:nvPicPr>
                      <p:cNvPr id="10138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789363"/>
                        <a:ext cx="408305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3" name="Text Box 7"/>
          <p:cNvSpPr txBox="1">
            <a:spLocks noChangeArrowheads="1"/>
          </p:cNvSpPr>
          <p:nvPr/>
        </p:nvSpPr>
        <p:spPr bwMode="auto">
          <a:xfrm>
            <a:off x="1992313" y="2060575"/>
            <a:ext cx="3598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一個</a:t>
            </a:r>
            <a:r>
              <a:rPr lang="zh-TW" altLang="en-US"/>
              <a:t>連續</a:t>
            </a:r>
            <a:r>
              <a:rPr lang="zh-TW" altLang="zh-TW"/>
              <a:t>時間系統的脈衝響應</a:t>
            </a:r>
            <a:endParaRPr lang="en-US" altLang="zh-TW" b="1"/>
          </a:p>
        </p:txBody>
      </p:sp>
      <p:graphicFrame>
        <p:nvGraphicFramePr>
          <p:cNvPr id="101381" name="Object 11"/>
          <p:cNvGraphicFramePr>
            <a:graphicFrameLocks noChangeAspect="1"/>
          </p:cNvGraphicFramePr>
          <p:nvPr/>
        </p:nvGraphicFramePr>
        <p:xfrm>
          <a:off x="5448300" y="2060575"/>
          <a:ext cx="5842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Equation" r:id="rId9" imgW="279360" imgH="203040" progId="Equation.3">
                  <p:embed/>
                </p:oleObj>
              </mc:Choice>
              <mc:Fallback>
                <p:oleObj name="Equation" r:id="rId9" imgW="279360" imgH="203040" progId="Equation.3">
                  <p:embed/>
                  <p:pic>
                    <p:nvPicPr>
                      <p:cNvPr id="10138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060575"/>
                        <a:ext cx="58420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4" name="Text Box 8"/>
          <p:cNvSpPr txBox="1">
            <a:spLocks noChangeArrowheads="1"/>
          </p:cNvSpPr>
          <p:nvPr/>
        </p:nvSpPr>
        <p:spPr bwMode="auto">
          <a:xfrm>
            <a:off x="2135189" y="2565400"/>
            <a:ext cx="3024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輸入</a:t>
            </a:r>
            <a:r>
              <a:rPr lang="en-US" altLang="zh-TW"/>
              <a:t> </a:t>
            </a:r>
            <a:r>
              <a:rPr lang="zh-TW" altLang="en-US"/>
              <a:t>       </a:t>
            </a:r>
            <a:r>
              <a:rPr lang="zh-TW" altLang="zh-TW"/>
              <a:t>是週期性訊號</a:t>
            </a:r>
            <a:endParaRPr lang="en-US" altLang="zh-TW"/>
          </a:p>
        </p:txBody>
      </p:sp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2711450" y="2565400"/>
          <a:ext cx="5842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方程式" r:id="rId11" imgW="279360" imgH="203040" progId="Equation.3">
                  <p:embed/>
                </p:oleObj>
              </mc:Choice>
              <mc:Fallback>
                <p:oleObj name="方程式" r:id="rId11" imgW="279360" imgH="203040" progId="Equation.3">
                  <p:embed/>
                  <p:pic>
                    <p:nvPicPr>
                      <p:cNvPr id="101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565400"/>
                        <a:ext cx="58420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5" name="文字方塊 19"/>
          <p:cNvSpPr txBox="1">
            <a:spLocks noChangeArrowheads="1"/>
          </p:cNvSpPr>
          <p:nvPr/>
        </p:nvSpPr>
        <p:spPr bwMode="auto">
          <a:xfrm>
            <a:off x="2063750" y="3068638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其傅立葉級數係數</a:t>
            </a:r>
            <a:r>
              <a:rPr lang="zh-TW" altLang="en-US"/>
              <a:t>為</a:t>
            </a:r>
          </a:p>
        </p:txBody>
      </p:sp>
      <p:graphicFrame>
        <p:nvGraphicFramePr>
          <p:cNvPr id="101383" name="Object 18"/>
          <p:cNvGraphicFramePr>
            <a:graphicFrameLocks noChangeAspect="1"/>
          </p:cNvGraphicFramePr>
          <p:nvPr/>
        </p:nvGraphicFramePr>
        <p:xfrm>
          <a:off x="4511675" y="3068638"/>
          <a:ext cx="6731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方程式" r:id="rId13" imgW="342751" imgH="203112" progId="Equation.3">
                  <p:embed/>
                </p:oleObj>
              </mc:Choice>
              <mc:Fallback>
                <p:oleObj name="方程式" r:id="rId13" imgW="342751" imgH="203112" progId="Equation.3">
                  <p:embed/>
                  <p:pic>
                    <p:nvPicPr>
                      <p:cNvPr id="10138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3068638"/>
                        <a:ext cx="6731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6" name="Text Box 15"/>
          <p:cNvSpPr txBox="1">
            <a:spLocks noChangeArrowheads="1"/>
          </p:cNvSpPr>
          <p:nvPr/>
        </p:nvSpPr>
        <p:spPr bwMode="auto">
          <a:xfrm>
            <a:off x="1992313" y="5516563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系統的脈衝響應</a:t>
            </a:r>
            <a:r>
              <a:rPr lang="zh-TW" altLang="en-US"/>
              <a:t>        </a:t>
            </a:r>
            <a:r>
              <a:rPr lang="zh-TW" altLang="zh-TW"/>
              <a:t>是非週期性訊號</a:t>
            </a:r>
            <a:endParaRPr lang="en-US" altLang="zh-TW"/>
          </a:p>
        </p:txBody>
      </p:sp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3935413" y="5516564"/>
          <a:ext cx="584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4" name="Equation" r:id="rId15" imgW="279360" imgH="203040" progId="Equation.3">
                  <p:embed/>
                </p:oleObj>
              </mc:Choice>
              <mc:Fallback>
                <p:oleObj name="Equation" r:id="rId15" imgW="279360" imgH="203040" progId="Equation.3">
                  <p:embed/>
                  <p:pic>
                    <p:nvPicPr>
                      <p:cNvPr id="1013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5516564"/>
                        <a:ext cx="5842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7" name="文字方塊 24"/>
          <p:cNvSpPr txBox="1">
            <a:spLocks noChangeArrowheads="1"/>
          </p:cNvSpPr>
          <p:nvPr/>
        </p:nvSpPr>
        <p:spPr bwMode="auto">
          <a:xfrm>
            <a:off x="6096000" y="2565400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系統的輸出就是</a:t>
            </a:r>
            <a:r>
              <a:rPr lang="zh-TW" altLang="zh-TW" b="1"/>
              <a:t>捲積演算</a:t>
            </a:r>
            <a:endParaRPr lang="zh-TW" altLang="en-US"/>
          </a:p>
        </p:txBody>
      </p:sp>
      <p:sp>
        <p:nvSpPr>
          <p:cNvPr id="101398" name="文字方塊 22"/>
          <p:cNvSpPr txBox="1">
            <a:spLocks noChangeArrowheads="1"/>
          </p:cNvSpPr>
          <p:nvPr/>
        </p:nvSpPr>
        <p:spPr bwMode="auto">
          <a:xfrm>
            <a:off x="2208213" y="3573463"/>
            <a:ext cx="316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對         的</a:t>
            </a:r>
            <a:r>
              <a:rPr lang="zh-TW" altLang="zh-TW"/>
              <a:t>傅立葉</a:t>
            </a:r>
            <a:r>
              <a:rPr lang="zh-TW" altLang="en-US"/>
              <a:t>轉換是</a:t>
            </a:r>
          </a:p>
        </p:txBody>
      </p:sp>
      <p:graphicFrame>
        <p:nvGraphicFramePr>
          <p:cNvPr id="101385" name="Object 22"/>
          <p:cNvGraphicFramePr>
            <a:graphicFrameLocks noChangeAspect="1"/>
          </p:cNvGraphicFramePr>
          <p:nvPr/>
        </p:nvGraphicFramePr>
        <p:xfrm>
          <a:off x="2566988" y="3573464"/>
          <a:ext cx="584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5" name="方程式" r:id="rId16" imgW="279360" imgH="203040" progId="Equation.3">
                  <p:embed/>
                </p:oleObj>
              </mc:Choice>
              <mc:Fallback>
                <p:oleObj name="方程式" r:id="rId16" imgW="279360" imgH="203040" progId="Equation.3">
                  <p:embed/>
                  <p:pic>
                    <p:nvPicPr>
                      <p:cNvPr id="10138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573464"/>
                        <a:ext cx="5842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4F0ED66-CB5F-44DD-ABA1-9DF8EF9B203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02402" name="Object 7"/>
          <p:cNvGraphicFramePr>
            <a:graphicFrameLocks noChangeAspect="1"/>
          </p:cNvGraphicFramePr>
          <p:nvPr/>
        </p:nvGraphicFramePr>
        <p:xfrm>
          <a:off x="1992313" y="2781301"/>
          <a:ext cx="37465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方程式" r:id="rId3" imgW="2133360" imgH="660240" progId="Equation.3">
                  <p:embed/>
                </p:oleObj>
              </mc:Choice>
              <mc:Fallback>
                <p:oleObj name="方程式" r:id="rId3" imgW="2133360" imgH="660240" progId="Equation.3">
                  <p:embed/>
                  <p:pic>
                    <p:nvPicPr>
                      <p:cNvPr id="10240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781301"/>
                        <a:ext cx="3746500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2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3" name="Rectangle 14"/>
          <p:cNvSpPr>
            <a:spLocks noChangeArrowheads="1"/>
          </p:cNvSpPr>
          <p:nvPr/>
        </p:nvSpPr>
        <p:spPr bwMode="auto">
          <a:xfrm>
            <a:off x="1524001" y="27860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4" name="Rectangle 16"/>
          <p:cNvSpPr>
            <a:spLocks noChangeArrowheads="1"/>
          </p:cNvSpPr>
          <p:nvPr/>
        </p:nvSpPr>
        <p:spPr bwMode="auto">
          <a:xfrm>
            <a:off x="1524001" y="27860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5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3" name="Object 19"/>
          <p:cNvGraphicFramePr>
            <a:graphicFrameLocks noChangeAspect="1"/>
          </p:cNvGraphicFramePr>
          <p:nvPr/>
        </p:nvGraphicFramePr>
        <p:xfrm>
          <a:off x="6024564" y="2781301"/>
          <a:ext cx="4338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Equation" r:id="rId5" imgW="2374900" imgH="393700" progId="Equation.3">
                  <p:embed/>
                </p:oleObj>
              </mc:Choice>
              <mc:Fallback>
                <p:oleObj name="Equation" r:id="rId5" imgW="2374900" imgH="393700" progId="Equation.3">
                  <p:embed/>
                  <p:pic>
                    <p:nvPicPr>
                      <p:cNvPr id="10240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2781301"/>
                        <a:ext cx="43386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6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4" name="Object 21"/>
          <p:cNvGraphicFramePr>
            <a:graphicFrameLocks noChangeAspect="1"/>
          </p:cNvGraphicFramePr>
          <p:nvPr/>
        </p:nvGraphicFramePr>
        <p:xfrm>
          <a:off x="3000376" y="3933825"/>
          <a:ext cx="61690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name="方程式" r:id="rId7" imgW="3454200" imgH="888840" progId="Equation.3">
                  <p:embed/>
                </p:oleObj>
              </mc:Choice>
              <mc:Fallback>
                <p:oleObj name="方程式" r:id="rId7" imgW="3454200" imgH="888840" progId="Equation.3">
                  <p:embed/>
                  <p:pic>
                    <p:nvPicPr>
                      <p:cNvPr id="10240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3933825"/>
                        <a:ext cx="6169025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7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5" name="Object 23"/>
          <p:cNvGraphicFramePr>
            <a:graphicFrameLocks noChangeAspect="1"/>
          </p:cNvGraphicFramePr>
          <p:nvPr/>
        </p:nvGraphicFramePr>
        <p:xfrm>
          <a:off x="2135188" y="5589588"/>
          <a:ext cx="80819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Equation" r:id="rId9" imgW="4343400" imgH="431640" progId="Equation.3">
                  <p:embed/>
                </p:oleObj>
              </mc:Choice>
              <mc:Fallback>
                <p:oleObj name="Equation" r:id="rId9" imgW="4343400" imgH="431640" progId="Equation.3">
                  <p:embed/>
                  <p:pic>
                    <p:nvPicPr>
                      <p:cNvPr id="10240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5589588"/>
                        <a:ext cx="8081962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8" name="文字方塊 18"/>
          <p:cNvSpPr txBox="1">
            <a:spLocks noChangeArrowheads="1"/>
          </p:cNvSpPr>
          <p:nvPr/>
        </p:nvSpPr>
        <p:spPr bwMode="auto">
          <a:xfrm>
            <a:off x="1992313" y="2060576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在時域中就是將週期性訊號</a:t>
            </a:r>
            <a:r>
              <a:rPr lang="zh-TW" altLang="en-US"/>
              <a:t>      </a:t>
            </a:r>
            <a:r>
              <a:rPr lang="en-US" altLang="zh-TW"/>
              <a:t> </a:t>
            </a:r>
            <a:r>
              <a:rPr lang="zh-TW" altLang="zh-TW"/>
              <a:t>乘上非週期性的視窗訊號</a:t>
            </a:r>
            <a:r>
              <a:rPr lang="en-US" altLang="zh-TW"/>
              <a:t> </a:t>
            </a:r>
            <a:r>
              <a:rPr lang="zh-TW" altLang="en-US"/>
              <a:t>      </a:t>
            </a:r>
            <a:r>
              <a:rPr lang="zh-TW" altLang="zh-TW"/>
              <a:t>，</a:t>
            </a:r>
            <a:endParaRPr lang="zh-TW" altLang="en-US"/>
          </a:p>
        </p:txBody>
      </p:sp>
      <p:graphicFrame>
        <p:nvGraphicFramePr>
          <p:cNvPr id="102406" name="Object 5"/>
          <p:cNvGraphicFramePr>
            <a:graphicFrameLocks noChangeAspect="1"/>
          </p:cNvGraphicFramePr>
          <p:nvPr/>
        </p:nvGraphicFramePr>
        <p:xfrm>
          <a:off x="5159376" y="2060575"/>
          <a:ext cx="5365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方程式" r:id="rId11" imgW="291973" imgH="203112" progId="Equation.3">
                  <p:embed/>
                </p:oleObj>
              </mc:Choice>
              <mc:Fallback>
                <p:oleObj name="方程式" r:id="rId11" imgW="291973" imgH="203112" progId="Equation.3">
                  <p:embed/>
                  <p:pic>
                    <p:nvPicPr>
                      <p:cNvPr id="1024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6" y="2060575"/>
                        <a:ext cx="5365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20"/>
          <p:cNvGraphicFramePr>
            <a:graphicFrameLocks noChangeAspect="1"/>
          </p:cNvGraphicFramePr>
          <p:nvPr/>
        </p:nvGraphicFramePr>
        <p:xfrm>
          <a:off x="4872039" y="2349500"/>
          <a:ext cx="6064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方程式" r:id="rId13" imgW="330120" imgH="203040" progId="Equation.3">
                  <p:embed/>
                </p:oleObj>
              </mc:Choice>
              <mc:Fallback>
                <p:oleObj name="方程式" r:id="rId13" imgW="330120" imgH="203040" progId="Equation.3">
                  <p:embed/>
                  <p:pic>
                    <p:nvPicPr>
                      <p:cNvPr id="10240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9" y="2349500"/>
                        <a:ext cx="6064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9" name="文字方塊 21"/>
          <p:cNvSpPr txBox="1">
            <a:spLocks noChangeArrowheads="1"/>
          </p:cNvSpPr>
          <p:nvPr/>
        </p:nvSpPr>
        <p:spPr bwMode="auto">
          <a:xfrm>
            <a:off x="6240463" y="2060576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頻域中是其傅立葉轉換</a:t>
            </a:r>
            <a:r>
              <a:rPr lang="zh-TW" altLang="en-US"/>
              <a:t>          </a:t>
            </a:r>
            <a:r>
              <a:rPr lang="en-US" altLang="zh-TW"/>
              <a:t> </a:t>
            </a:r>
            <a:r>
              <a:rPr lang="zh-TW" altLang="zh-TW"/>
              <a:t>與</a:t>
            </a:r>
            <a:r>
              <a:rPr lang="en-US" altLang="zh-TW"/>
              <a:t> </a:t>
            </a:r>
            <a:r>
              <a:rPr lang="zh-TW" altLang="en-US"/>
              <a:t>           </a:t>
            </a:r>
            <a:r>
              <a:rPr lang="zh-TW" altLang="zh-TW"/>
              <a:t>的捲積演算，</a:t>
            </a:r>
            <a:endParaRPr lang="zh-TW" altLang="en-US"/>
          </a:p>
        </p:txBody>
      </p:sp>
      <p:sp>
        <p:nvSpPr>
          <p:cNvPr id="102420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8904288" y="2060576"/>
          <a:ext cx="876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" name="方程式" r:id="rId15" imgW="495085" imgH="228501" progId="Equation.3">
                  <p:embed/>
                </p:oleObj>
              </mc:Choice>
              <mc:Fallback>
                <p:oleObj name="方程式" r:id="rId15" imgW="495085" imgH="228501" progId="Equation.3">
                  <p:embed/>
                  <p:pic>
                    <p:nvPicPr>
                      <p:cNvPr id="1024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88" y="2060576"/>
                        <a:ext cx="8763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6600825" y="2349501"/>
          <a:ext cx="876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9" name="方程式" r:id="rId17" imgW="495000" imgH="228600" progId="Equation.3">
                  <p:embed/>
                </p:oleObj>
              </mc:Choice>
              <mc:Fallback>
                <p:oleObj name="方程式" r:id="rId17" imgW="495000" imgH="228600" progId="Equation.3">
                  <p:embed/>
                  <p:pic>
                    <p:nvPicPr>
                      <p:cNvPr id="1024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2349501"/>
                        <a:ext cx="8763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43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7218E03-12B3-4BD7-89C2-6EEBCD1400A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432" name="Rectangle 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426" name="Object 4"/>
          <p:cNvGraphicFramePr>
            <a:graphicFrameLocks noChangeAspect="1"/>
          </p:cNvGraphicFramePr>
          <p:nvPr/>
        </p:nvGraphicFramePr>
        <p:xfrm>
          <a:off x="2424113" y="2924175"/>
          <a:ext cx="4368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Equation" r:id="rId3" imgW="2400120" imgH="393480" progId="Equation.3">
                  <p:embed/>
                </p:oleObj>
              </mc:Choice>
              <mc:Fallback>
                <p:oleObj name="Equation" r:id="rId3" imgW="2400120" imgH="393480" progId="Equation.3">
                  <p:embed/>
                  <p:pic>
                    <p:nvPicPr>
                      <p:cNvPr id="1034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924175"/>
                        <a:ext cx="4368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3" name="Rectangle 7"/>
          <p:cNvSpPr>
            <a:spLocks noChangeArrowheads="1"/>
          </p:cNvSpPr>
          <p:nvPr/>
        </p:nvSpPr>
        <p:spPr bwMode="auto">
          <a:xfrm>
            <a:off x="1524001" y="27860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427" name="Object 6"/>
          <p:cNvGraphicFramePr>
            <a:graphicFrameLocks noChangeAspect="1"/>
          </p:cNvGraphicFramePr>
          <p:nvPr/>
        </p:nvGraphicFramePr>
        <p:xfrm>
          <a:off x="2424114" y="3644901"/>
          <a:ext cx="566737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Equation" r:id="rId5" imgW="3035160" imgH="888840" progId="Equation.3">
                  <p:embed/>
                </p:oleObj>
              </mc:Choice>
              <mc:Fallback>
                <p:oleObj name="Equation" r:id="rId5" imgW="3035160" imgH="888840" progId="Equation.3">
                  <p:embed/>
                  <p:pic>
                    <p:nvPicPr>
                      <p:cNvPr id="1034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644901"/>
                        <a:ext cx="5667375" cy="165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4" name="文字方塊 7"/>
          <p:cNvSpPr txBox="1">
            <a:spLocks noChangeArrowheads="1"/>
          </p:cNvSpPr>
          <p:nvPr/>
        </p:nvSpPr>
        <p:spPr bwMode="auto">
          <a:xfrm>
            <a:off x="2063751" y="2133601"/>
            <a:ext cx="8353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同理，週期性連續時間訊號</a:t>
            </a:r>
            <a:r>
              <a:rPr lang="en-US" altLang="zh-TW"/>
              <a:t> </a:t>
            </a:r>
            <a:r>
              <a:rPr lang="zh-TW" altLang="en-US"/>
              <a:t>        </a:t>
            </a:r>
            <a:r>
              <a:rPr lang="zh-TW" altLang="zh-TW"/>
              <a:t>被乘上一個非週期性的視窗訊號</a:t>
            </a:r>
            <a:r>
              <a:rPr lang="en-US" altLang="zh-TW"/>
              <a:t> </a:t>
            </a:r>
            <a:r>
              <a:rPr lang="zh-TW" altLang="en-US"/>
              <a:t>        </a:t>
            </a:r>
            <a:r>
              <a:rPr lang="zh-TW" altLang="zh-TW"/>
              <a:t>，在頻域中是傅立葉轉換的捲積演算，</a:t>
            </a:r>
            <a:endParaRPr lang="zh-TW" altLang="en-US"/>
          </a:p>
        </p:txBody>
      </p:sp>
      <p:sp>
        <p:nvSpPr>
          <p:cNvPr id="103435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428" name="Object 8"/>
          <p:cNvGraphicFramePr>
            <a:graphicFrameLocks noChangeAspect="1"/>
          </p:cNvGraphicFramePr>
          <p:nvPr/>
        </p:nvGraphicFramePr>
        <p:xfrm>
          <a:off x="5232400" y="2133601"/>
          <a:ext cx="5667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方程式" r:id="rId7" imgW="291973" imgH="203112" progId="Equation.3">
                  <p:embed/>
                </p:oleObj>
              </mc:Choice>
              <mc:Fallback>
                <p:oleObj name="方程式" r:id="rId7" imgW="291973" imgH="203112" progId="Equation.3">
                  <p:embed/>
                  <p:pic>
                    <p:nvPicPr>
                      <p:cNvPr id="1034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133601"/>
                        <a:ext cx="56673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10"/>
          <p:cNvGraphicFramePr>
            <a:graphicFrameLocks noChangeAspect="1"/>
          </p:cNvGraphicFramePr>
          <p:nvPr/>
        </p:nvGraphicFramePr>
        <p:xfrm>
          <a:off x="2490788" y="2482851"/>
          <a:ext cx="5905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1034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2482851"/>
                        <a:ext cx="5905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AE9041D-B3A4-4FA9-8CDB-1F3B3A933CC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29" name="Rectangle 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309814" y="3214688"/>
          <a:ext cx="33480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方程式" r:id="rId3" imgW="1727200" imgH="431800" progId="Equation.3">
                  <p:embed/>
                </p:oleObj>
              </mc:Choice>
              <mc:Fallback>
                <p:oleObj name="方程式" r:id="rId3" imgW="1727200" imgH="431800" progId="Equation.3">
                  <p:embed/>
                  <p:pic>
                    <p:nvPicPr>
                      <p:cNvPr id="92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3214688"/>
                        <a:ext cx="3348037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Text Box 4"/>
          <p:cNvSpPr txBox="1">
            <a:spLocks noChangeArrowheads="1"/>
          </p:cNvSpPr>
          <p:nvPr/>
        </p:nvSpPr>
        <p:spPr bwMode="auto">
          <a:xfrm>
            <a:off x="1992314" y="2133600"/>
            <a:ext cx="410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脈衝函數</a:t>
            </a:r>
            <a:r>
              <a:rPr lang="en-US" altLang="zh-TW" b="1"/>
              <a:t>(Impulse function)</a:t>
            </a:r>
          </a:p>
        </p:txBody>
      </p:sp>
      <p:sp>
        <p:nvSpPr>
          <p:cNvPr id="9231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2495550" y="2781301"/>
          <a:ext cx="12588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方程式" r:id="rId5" imgW="710891" imgH="203112" progId="Equation.3">
                  <p:embed/>
                </p:oleObj>
              </mc:Choice>
              <mc:Fallback>
                <p:oleObj name="方程式" r:id="rId5" imgW="710891" imgH="203112" progId="Equation.3">
                  <p:embed/>
                  <p:pic>
                    <p:nvPicPr>
                      <p:cNvPr id="92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781301"/>
                        <a:ext cx="125888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1524001" y="32289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2095500" y="4286251"/>
          <a:ext cx="33480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方程式" r:id="rId7" imgW="1892300" imgH="304800" progId="Equation.3">
                  <p:embed/>
                </p:oleObj>
              </mc:Choice>
              <mc:Fallback>
                <p:oleObj name="方程式" r:id="rId7" imgW="1892300" imgH="304800" progId="Equation.3">
                  <p:embed/>
                  <p:pic>
                    <p:nvPicPr>
                      <p:cNvPr id="92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286251"/>
                        <a:ext cx="3348038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Text Box 2"/>
          <p:cNvSpPr txBox="1">
            <a:spLocks noChangeArrowheads="1"/>
          </p:cNvSpPr>
          <p:nvPr/>
        </p:nvSpPr>
        <p:spPr bwMode="auto">
          <a:xfrm>
            <a:off x="6238875" y="2143126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(5)</a:t>
            </a:r>
            <a:r>
              <a:rPr lang="zh-TW" altLang="en-US" b="1"/>
              <a:t>常數</a:t>
            </a:r>
            <a:r>
              <a:rPr lang="en-US" altLang="zh-TW" b="1"/>
              <a:t>(Constant)</a:t>
            </a:r>
          </a:p>
        </p:txBody>
      </p:sp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6810376" y="2714625"/>
          <a:ext cx="18002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方程式" r:id="rId9" imgW="977900" imgH="228600" progId="Equation.3">
                  <p:embed/>
                </p:oleObj>
              </mc:Choice>
              <mc:Fallback>
                <p:oleObj name="方程式" r:id="rId9" imgW="977900" imgH="228600" progId="Equation.3">
                  <p:embed/>
                  <p:pic>
                    <p:nvPicPr>
                      <p:cNvPr id="922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2714625"/>
                        <a:ext cx="18002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2"/>
          <p:cNvGraphicFramePr>
            <a:graphicFrameLocks noChangeAspect="1"/>
          </p:cNvGraphicFramePr>
          <p:nvPr/>
        </p:nvGraphicFramePr>
        <p:xfrm>
          <a:off x="6524626" y="3214688"/>
          <a:ext cx="35290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方程式" r:id="rId11" imgW="2032000" imgH="393700" progId="Equation.3">
                  <p:embed/>
                </p:oleObj>
              </mc:Choice>
              <mc:Fallback>
                <p:oleObj name="方程式" r:id="rId11" imgW="2032000" imgH="393700" progId="Equation.3">
                  <p:embed/>
                  <p:pic>
                    <p:nvPicPr>
                      <p:cNvPr id="92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3214688"/>
                        <a:ext cx="3529013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3"/>
          <p:cNvGraphicFramePr>
            <a:graphicFrameLocks noChangeAspect="1"/>
          </p:cNvGraphicFramePr>
          <p:nvPr/>
        </p:nvGraphicFramePr>
        <p:xfrm>
          <a:off x="6381750" y="4071939"/>
          <a:ext cx="38877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方程式" r:id="rId13" imgW="2108200" imgH="304800" progId="Equation.3">
                  <p:embed/>
                </p:oleObj>
              </mc:Choice>
              <mc:Fallback>
                <p:oleObj name="方程式" r:id="rId13" imgW="2108200" imgH="304800" progId="Equation.3">
                  <p:embed/>
                  <p:pic>
                    <p:nvPicPr>
                      <p:cNvPr id="92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071939"/>
                        <a:ext cx="38877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14"/>
          <p:cNvGraphicFramePr>
            <a:graphicFrameLocks noChangeAspect="1"/>
          </p:cNvGraphicFramePr>
          <p:nvPr/>
        </p:nvGraphicFramePr>
        <p:xfrm>
          <a:off x="5453064" y="5643563"/>
          <a:ext cx="50117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方程式" r:id="rId15" imgW="2743200" imgH="444240" progId="Equation.3">
                  <p:embed/>
                </p:oleObj>
              </mc:Choice>
              <mc:Fallback>
                <p:oleObj name="方程式" r:id="rId15" imgW="2743200" imgH="444240" progId="Equation.3">
                  <p:embed/>
                  <p:pic>
                    <p:nvPicPr>
                      <p:cNvPr id="922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4" y="5643563"/>
                        <a:ext cx="501173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文字方塊 17"/>
          <p:cNvSpPr txBox="1">
            <a:spLocks noChangeArrowheads="1"/>
          </p:cNvSpPr>
          <p:nvPr/>
        </p:nvSpPr>
        <p:spPr bwMode="auto">
          <a:xfrm>
            <a:off x="6881813" y="4714876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是一個週期為       的函數，因此修正之後得到</a:t>
            </a:r>
          </a:p>
        </p:txBody>
      </p:sp>
      <p:graphicFrame>
        <p:nvGraphicFramePr>
          <p:cNvPr id="9225" name="Object 15"/>
          <p:cNvGraphicFramePr>
            <a:graphicFrameLocks noChangeAspect="1"/>
          </p:cNvGraphicFramePr>
          <p:nvPr/>
        </p:nvGraphicFramePr>
        <p:xfrm>
          <a:off x="5953125" y="4714875"/>
          <a:ext cx="88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7" imgW="482400" imgH="228600" progId="Equation.3">
                  <p:embed/>
                </p:oleObj>
              </mc:Choice>
              <mc:Fallback>
                <p:oleObj name="Equation" r:id="rId17" imgW="482400" imgH="228600" progId="Equation.3">
                  <p:embed/>
                  <p:pic>
                    <p:nvPicPr>
                      <p:cNvPr id="92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4714875"/>
                        <a:ext cx="889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26" name="Object 16"/>
          <p:cNvGraphicFramePr>
            <a:graphicFrameLocks noChangeAspect="1"/>
          </p:cNvGraphicFramePr>
          <p:nvPr/>
        </p:nvGraphicFramePr>
        <p:xfrm>
          <a:off x="8524876" y="4714876"/>
          <a:ext cx="4286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9" imgW="228402" imgH="177646" progId="Equation.3">
                  <p:embed/>
                </p:oleObj>
              </mc:Choice>
              <mc:Fallback>
                <p:oleObj name="Equation" r:id="rId19" imgW="228402" imgH="177646" progId="Equation.3">
                  <p:embed/>
                  <p:pic>
                    <p:nvPicPr>
                      <p:cNvPr id="92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76" y="4714876"/>
                        <a:ext cx="4286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F787621-BC33-465D-8448-2FB635A990F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53" name="Text Box 2"/>
          <p:cNvSpPr txBox="1">
            <a:spLocks noChangeArrowheads="1"/>
          </p:cNvSpPr>
          <p:nvPr/>
        </p:nvSpPr>
        <p:spPr bwMode="auto">
          <a:xfrm>
            <a:off x="1992314" y="2060576"/>
            <a:ext cx="439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(6)</a:t>
            </a:r>
            <a:r>
              <a:rPr lang="zh-TW" altLang="en-US" b="1"/>
              <a:t>步進函數</a:t>
            </a:r>
            <a:r>
              <a:rPr lang="en-US" altLang="zh-TW" b="1"/>
              <a:t>(Step function)</a:t>
            </a:r>
          </a:p>
        </p:txBody>
      </p:sp>
      <p:sp>
        <p:nvSpPr>
          <p:cNvPr id="10254" name="Rectangle 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55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56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57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58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2" name="Object 10"/>
          <p:cNvGraphicFramePr>
            <a:graphicFrameLocks noChangeAspect="1"/>
          </p:cNvGraphicFramePr>
          <p:nvPr/>
        </p:nvGraphicFramePr>
        <p:xfrm>
          <a:off x="2381250" y="3429001"/>
          <a:ext cx="129698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方程式" r:id="rId3" imgW="698197" imgH="203112" progId="Equation.3">
                  <p:embed/>
                </p:oleObj>
              </mc:Choice>
              <mc:Fallback>
                <p:oleObj name="方程式" r:id="rId3" imgW="698197" imgH="203112" progId="Equation.3">
                  <p:embed/>
                  <p:pic>
                    <p:nvPicPr>
                      <p:cNvPr id="102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429001"/>
                        <a:ext cx="1296988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9" name="Rectangle 12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60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61" name="Rectangle 17"/>
          <p:cNvSpPr>
            <a:spLocks noChangeArrowheads="1"/>
          </p:cNvSpPr>
          <p:nvPr/>
        </p:nvSpPr>
        <p:spPr bwMode="auto">
          <a:xfrm>
            <a:off x="1524001" y="2576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62" name="Rectangle 1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3" name="Object 20"/>
          <p:cNvGraphicFramePr>
            <a:graphicFrameLocks noChangeAspect="1"/>
          </p:cNvGraphicFramePr>
          <p:nvPr/>
        </p:nvGraphicFramePr>
        <p:xfrm>
          <a:off x="2855914" y="5661026"/>
          <a:ext cx="70056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方程式" r:id="rId5" imgW="3454200" imgH="444240" progId="Equation.3">
                  <p:embed/>
                </p:oleObj>
              </mc:Choice>
              <mc:Fallback>
                <p:oleObj name="方程式" r:id="rId5" imgW="3454200" imgH="444240" progId="Equation.3">
                  <p:embed/>
                  <p:pic>
                    <p:nvPicPr>
                      <p:cNvPr id="1024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5661026"/>
                        <a:ext cx="7005637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4" name="Object 22"/>
          <p:cNvGraphicFramePr>
            <a:graphicFrameLocks noChangeAspect="1"/>
          </p:cNvGraphicFramePr>
          <p:nvPr/>
        </p:nvGraphicFramePr>
        <p:xfrm>
          <a:off x="2452689" y="2500314"/>
          <a:ext cx="20716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1130300" imgH="457200" progId="Equation.3">
                  <p:embed/>
                </p:oleObj>
              </mc:Choice>
              <mc:Fallback>
                <p:oleObj name="Equation" r:id="rId7" imgW="1130300" imgH="457200" progId="Equation.3">
                  <p:embed/>
                  <p:pic>
                    <p:nvPicPr>
                      <p:cNvPr id="1024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2500314"/>
                        <a:ext cx="2071687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4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5" name="Object 24"/>
          <p:cNvGraphicFramePr>
            <a:graphicFrameLocks noChangeAspect="1"/>
          </p:cNvGraphicFramePr>
          <p:nvPr/>
        </p:nvGraphicFramePr>
        <p:xfrm>
          <a:off x="2238376" y="3857626"/>
          <a:ext cx="33004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1803400" imgH="431800" progId="Equation.3">
                  <p:embed/>
                </p:oleObj>
              </mc:Choice>
              <mc:Fallback>
                <p:oleObj name="Equation" r:id="rId9" imgW="1803400" imgH="431800" progId="Equation.3">
                  <p:embed/>
                  <p:pic>
                    <p:nvPicPr>
                      <p:cNvPr id="1024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3857626"/>
                        <a:ext cx="3300413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6" name="Object 26"/>
          <p:cNvGraphicFramePr>
            <a:graphicFrameLocks noChangeAspect="1"/>
          </p:cNvGraphicFramePr>
          <p:nvPr/>
        </p:nvGraphicFramePr>
        <p:xfrm>
          <a:off x="2452689" y="4714876"/>
          <a:ext cx="1857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1" imgW="977900" imgH="431800" progId="Equation.3">
                  <p:embed/>
                </p:oleObj>
              </mc:Choice>
              <mc:Fallback>
                <p:oleObj name="Equation" r:id="rId11" imgW="977900" imgH="431800" progId="Equation.3">
                  <p:embed/>
                  <p:pic>
                    <p:nvPicPr>
                      <p:cNvPr id="1024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4714876"/>
                        <a:ext cx="1857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6" name="文字方塊 29"/>
          <p:cNvSpPr txBox="1">
            <a:spLocks noChangeArrowheads="1"/>
          </p:cNvSpPr>
          <p:nvPr/>
        </p:nvSpPr>
        <p:spPr bwMode="auto">
          <a:xfrm>
            <a:off x="6310314" y="2500314"/>
            <a:ext cx="4071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依據離散時間傅立葉轉換對時間累加的特性，需要加上對應在        的常數項，以反應        的平均值不等於</a:t>
            </a:r>
            <a:r>
              <a:rPr lang="en-US" altLang="zh-TW"/>
              <a:t>0</a:t>
            </a:r>
            <a:r>
              <a:rPr lang="zh-TW" altLang="en-US"/>
              <a:t>。</a:t>
            </a:r>
          </a:p>
        </p:txBody>
      </p:sp>
      <p:sp>
        <p:nvSpPr>
          <p:cNvPr id="10267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7" name="Object 28"/>
          <p:cNvGraphicFramePr>
            <a:graphicFrameLocks noChangeAspect="1"/>
          </p:cNvGraphicFramePr>
          <p:nvPr/>
        </p:nvGraphicFramePr>
        <p:xfrm>
          <a:off x="9480551" y="2852739"/>
          <a:ext cx="7858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3" imgW="393359" imgH="177646" progId="Equation.3">
                  <p:embed/>
                </p:oleObj>
              </mc:Choice>
              <mc:Fallback>
                <p:oleObj name="Equation" r:id="rId13" imgW="393359" imgH="177646" progId="Equation.3">
                  <p:embed/>
                  <p:pic>
                    <p:nvPicPr>
                      <p:cNvPr id="1024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551" y="2852739"/>
                        <a:ext cx="785813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8" name="Object 30"/>
          <p:cNvGraphicFramePr>
            <a:graphicFrameLocks noChangeAspect="1"/>
          </p:cNvGraphicFramePr>
          <p:nvPr/>
        </p:nvGraphicFramePr>
        <p:xfrm>
          <a:off x="8382000" y="3143250"/>
          <a:ext cx="571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5" imgW="291973" imgH="203112" progId="Equation.3">
                  <p:embed/>
                </p:oleObj>
              </mc:Choice>
              <mc:Fallback>
                <p:oleObj name="Equation" r:id="rId15" imgW="291973" imgH="203112" progId="Equation.3">
                  <p:embed/>
                  <p:pic>
                    <p:nvPicPr>
                      <p:cNvPr id="1024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143250"/>
                        <a:ext cx="5715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9" name="文字方塊 34"/>
          <p:cNvSpPr txBox="1">
            <a:spLocks noChangeArrowheads="1"/>
          </p:cNvSpPr>
          <p:nvPr/>
        </p:nvSpPr>
        <p:spPr bwMode="auto">
          <a:xfrm>
            <a:off x="7167564" y="4786314"/>
            <a:ext cx="328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是一個週期為       的函數，因此修正之後得到</a:t>
            </a:r>
          </a:p>
        </p:txBody>
      </p:sp>
      <p:graphicFrame>
        <p:nvGraphicFramePr>
          <p:cNvPr id="10249" name="Object 32"/>
          <p:cNvGraphicFramePr>
            <a:graphicFrameLocks noChangeAspect="1"/>
          </p:cNvGraphicFramePr>
          <p:nvPr/>
        </p:nvGraphicFramePr>
        <p:xfrm>
          <a:off x="8810626" y="4857751"/>
          <a:ext cx="4286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7" imgW="228402" imgH="177646" progId="Equation.3">
                  <p:embed/>
                </p:oleObj>
              </mc:Choice>
              <mc:Fallback>
                <p:oleObj name="Equation" r:id="rId17" imgW="228402" imgH="177646" progId="Equation.3">
                  <p:embed/>
                  <p:pic>
                    <p:nvPicPr>
                      <p:cNvPr id="10249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26" y="4857751"/>
                        <a:ext cx="4286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33"/>
          <p:cNvGraphicFramePr>
            <a:graphicFrameLocks noChangeAspect="1"/>
          </p:cNvGraphicFramePr>
          <p:nvPr/>
        </p:nvGraphicFramePr>
        <p:xfrm>
          <a:off x="6310313" y="4786313"/>
          <a:ext cx="88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19" imgW="482400" imgH="228600" progId="Equation.3">
                  <p:embed/>
                </p:oleObj>
              </mc:Choice>
              <mc:Fallback>
                <p:oleObj name="Equation" r:id="rId19" imgW="482400" imgH="228600" progId="Equation.3">
                  <p:embed/>
                  <p:pic>
                    <p:nvPicPr>
                      <p:cNvPr id="1025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4786313"/>
                        <a:ext cx="889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87F7901-6F7A-4F54-8E10-25F058FE18F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8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8" y="617538"/>
            <a:ext cx="6589712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4.3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非週期性連續時間訊號的傅立葉轉換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82" name="Text Box 5"/>
          <p:cNvSpPr txBox="1">
            <a:spLocks noChangeArrowheads="1"/>
          </p:cNvSpPr>
          <p:nvPr/>
        </p:nvSpPr>
        <p:spPr bwMode="auto">
          <a:xfrm>
            <a:off x="2063750" y="1989138"/>
            <a:ext cx="388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用傅立葉級數來表示週期性訊號</a:t>
            </a:r>
            <a:endParaRPr lang="en-US" altLang="zh-TW"/>
          </a:p>
        </p:txBody>
      </p:sp>
      <p:sp>
        <p:nvSpPr>
          <p:cNvPr id="11283" name="Rectangle 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84" name="Rectangle 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85" name="Rectangle 13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86" name="Rectangle 1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6" name="Object 29"/>
          <p:cNvGraphicFramePr>
            <a:graphicFrameLocks noChangeAspect="1"/>
          </p:cNvGraphicFramePr>
          <p:nvPr/>
        </p:nvGraphicFramePr>
        <p:xfrm>
          <a:off x="4079876" y="4581525"/>
          <a:ext cx="10334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533160" imgH="215640" progId="Equation.3">
                  <p:embed/>
                </p:oleObj>
              </mc:Choice>
              <mc:Fallback>
                <p:oleObj name="Equation" r:id="rId3" imgW="533160" imgH="215640" progId="Equation.3">
                  <p:embed/>
                  <p:pic>
                    <p:nvPicPr>
                      <p:cNvPr id="1126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4581525"/>
                        <a:ext cx="1033463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0"/>
          <p:cNvGraphicFramePr>
            <a:graphicFrameLocks noChangeAspect="1"/>
          </p:cNvGraphicFramePr>
          <p:nvPr/>
        </p:nvGraphicFramePr>
        <p:xfrm>
          <a:off x="8472489" y="4581525"/>
          <a:ext cx="18954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977760" imgH="215640" progId="Equation.3">
                  <p:embed/>
                </p:oleObj>
              </mc:Choice>
              <mc:Fallback>
                <p:oleObj name="Equation" r:id="rId5" imgW="977760" imgH="215640" progId="Equation.3">
                  <p:embed/>
                  <p:pic>
                    <p:nvPicPr>
                      <p:cNvPr id="1126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9" y="4581525"/>
                        <a:ext cx="189547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Rectangle 3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8" name="Object 33"/>
          <p:cNvGraphicFramePr>
            <a:graphicFrameLocks noChangeAspect="1"/>
          </p:cNvGraphicFramePr>
          <p:nvPr/>
        </p:nvGraphicFramePr>
        <p:xfrm>
          <a:off x="2208214" y="3716339"/>
          <a:ext cx="40608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2031840" imgH="431640" progId="Equation.3">
                  <p:embed/>
                </p:oleObj>
              </mc:Choice>
              <mc:Fallback>
                <p:oleObj name="Equation" r:id="rId7" imgW="2031840" imgH="431640" progId="Equation.3">
                  <p:embed/>
                  <p:pic>
                    <p:nvPicPr>
                      <p:cNvPr id="11268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716339"/>
                        <a:ext cx="4060825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8" name="Rectangle 3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9" name="Object 35"/>
          <p:cNvGraphicFramePr>
            <a:graphicFrameLocks noChangeAspect="1"/>
          </p:cNvGraphicFramePr>
          <p:nvPr/>
        </p:nvGraphicFramePr>
        <p:xfrm>
          <a:off x="7104063" y="3716339"/>
          <a:ext cx="29511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9" imgW="1612800" imgH="431640" progId="Equation.3">
                  <p:embed/>
                </p:oleObj>
              </mc:Choice>
              <mc:Fallback>
                <p:oleObj name="Equation" r:id="rId9" imgW="1612800" imgH="431640" progId="Equation.3">
                  <p:embed/>
                  <p:pic>
                    <p:nvPicPr>
                      <p:cNvPr id="1126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3716339"/>
                        <a:ext cx="2951162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Rectangle 3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70" name="Object 37"/>
          <p:cNvGraphicFramePr>
            <a:graphicFrameLocks noChangeAspect="1"/>
          </p:cNvGraphicFramePr>
          <p:nvPr/>
        </p:nvGraphicFramePr>
        <p:xfrm>
          <a:off x="2927351" y="4581526"/>
          <a:ext cx="987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1" imgW="507780" imgH="215806" progId="Equation.3">
                  <p:embed/>
                </p:oleObj>
              </mc:Choice>
              <mc:Fallback>
                <p:oleObj name="Equation" r:id="rId11" imgW="507780" imgH="215806" progId="Equation.3">
                  <p:embed/>
                  <p:pic>
                    <p:nvPicPr>
                      <p:cNvPr id="1127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4581526"/>
                        <a:ext cx="987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Rectangle 4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91" name="Rectangle 4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92" name="Rectangle 4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93" name="Rectangle 4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94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71" name="Object 28"/>
          <p:cNvGraphicFramePr>
            <a:graphicFrameLocks noChangeAspect="1"/>
          </p:cNvGraphicFramePr>
          <p:nvPr/>
        </p:nvGraphicFramePr>
        <p:xfrm>
          <a:off x="2279650" y="2276476"/>
          <a:ext cx="429418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3" imgW="2197100" imgH="431800" progId="Equation.3">
                  <p:embed/>
                </p:oleObj>
              </mc:Choice>
              <mc:Fallback>
                <p:oleObj name="Equation" r:id="rId13" imgW="2197100" imgH="431800" progId="Equation.3">
                  <p:embed/>
                  <p:pic>
                    <p:nvPicPr>
                      <p:cNvPr id="1127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276476"/>
                        <a:ext cx="4294188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72" name="Object 10"/>
          <p:cNvGraphicFramePr>
            <a:graphicFrameLocks noChangeAspect="1"/>
          </p:cNvGraphicFramePr>
          <p:nvPr/>
        </p:nvGraphicFramePr>
        <p:xfrm>
          <a:off x="7032625" y="2349500"/>
          <a:ext cx="30241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5" imgW="1701800" imgH="393700" progId="Equation.3">
                  <p:embed/>
                </p:oleObj>
              </mc:Choice>
              <mc:Fallback>
                <p:oleObj name="Equation" r:id="rId15" imgW="1701800" imgH="393700" progId="Equation.3">
                  <p:embed/>
                  <p:pic>
                    <p:nvPicPr>
                      <p:cNvPr id="1127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2349500"/>
                        <a:ext cx="302418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6" name="文字方塊 31"/>
          <p:cNvSpPr txBox="1">
            <a:spLocks noChangeArrowheads="1"/>
          </p:cNvSpPr>
          <p:nvPr/>
        </p:nvSpPr>
        <p:spPr bwMode="auto">
          <a:xfrm>
            <a:off x="2135189" y="3068639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假設我們讓</a:t>
            </a:r>
            <a:r>
              <a:rPr lang="en-US" altLang="zh-TW"/>
              <a:t>                     </a:t>
            </a:r>
            <a:r>
              <a:rPr lang="zh-TW" altLang="zh-TW"/>
              <a:t>範圍內的一個週期訊號保留，</a:t>
            </a:r>
            <a:r>
              <a:rPr lang="zh-TW" altLang="en-US"/>
              <a:t>只是</a:t>
            </a:r>
            <a:r>
              <a:rPr lang="zh-TW" altLang="zh-TW"/>
              <a:t>將週期延長為</a:t>
            </a:r>
            <a:r>
              <a:rPr lang="en-US" altLang="zh-TW"/>
              <a:t>    </a:t>
            </a:r>
            <a:r>
              <a:rPr lang="zh-TW" altLang="zh-TW"/>
              <a:t>，</a:t>
            </a:r>
            <a:r>
              <a:rPr lang="zh-TW" altLang="en-US"/>
              <a:t>          ，仍以傅立葉級數來表示，寫成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73" name="Object 32"/>
          <p:cNvGraphicFramePr>
            <a:graphicFrameLocks noChangeAspect="1"/>
          </p:cNvGraphicFramePr>
          <p:nvPr/>
        </p:nvGraphicFramePr>
        <p:xfrm>
          <a:off x="3575051" y="3068638"/>
          <a:ext cx="15271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7" imgW="838080" imgH="203040" progId="Equation.3">
                  <p:embed/>
                </p:oleObj>
              </mc:Choice>
              <mc:Fallback>
                <p:oleObj name="Equation" r:id="rId17" imgW="838080" imgH="203040" progId="Equation.3">
                  <p:embed/>
                  <p:pic>
                    <p:nvPicPr>
                      <p:cNvPr id="1127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1" y="3068638"/>
                        <a:ext cx="1527175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8" name="Rectangle 3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74" name="Object 34"/>
          <p:cNvGraphicFramePr>
            <a:graphicFrameLocks noChangeAspect="1"/>
          </p:cNvGraphicFramePr>
          <p:nvPr/>
        </p:nvGraphicFramePr>
        <p:xfrm>
          <a:off x="2855914" y="3357563"/>
          <a:ext cx="263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9" imgW="139579" imgH="215713" progId="Equation.3">
                  <p:embed/>
                </p:oleObj>
              </mc:Choice>
              <mc:Fallback>
                <p:oleObj name="Equation" r:id="rId19" imgW="139579" imgH="215713" progId="Equation.3">
                  <p:embed/>
                  <p:pic>
                    <p:nvPicPr>
                      <p:cNvPr id="1127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3357563"/>
                        <a:ext cx="263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9" name="Rectangle 3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300" name="Rectangle 3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301" name="Rectangle 4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75" name="Object 39"/>
          <p:cNvGraphicFramePr>
            <a:graphicFrameLocks noChangeAspect="1"/>
          </p:cNvGraphicFramePr>
          <p:nvPr/>
        </p:nvGraphicFramePr>
        <p:xfrm>
          <a:off x="2927351" y="5157789"/>
          <a:ext cx="60245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方程式" r:id="rId21" imgW="2946240" imgH="355320" progId="Equation.3">
                  <p:embed/>
                </p:oleObj>
              </mc:Choice>
              <mc:Fallback>
                <p:oleObj name="方程式" r:id="rId21" imgW="2946240" imgH="355320" progId="Equation.3">
                  <p:embed/>
                  <p:pic>
                    <p:nvPicPr>
                      <p:cNvPr id="1127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5157789"/>
                        <a:ext cx="6024563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3359150" y="3357563"/>
          <a:ext cx="795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23" imgW="406080" imgH="215640" progId="Equation.3">
                  <p:embed/>
                </p:oleObj>
              </mc:Choice>
              <mc:Fallback>
                <p:oleObj name="Equation" r:id="rId23" imgW="406080" imgH="215640" progId="Equation.3">
                  <p:embed/>
                  <p:pic>
                    <p:nvPicPr>
                      <p:cNvPr id="112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3357563"/>
                        <a:ext cx="7953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2" name="文字方塊 37"/>
          <p:cNvSpPr txBox="1">
            <a:spLocks noChangeArrowheads="1"/>
          </p:cNvSpPr>
          <p:nvPr/>
        </p:nvSpPr>
        <p:spPr bwMode="auto">
          <a:xfrm>
            <a:off x="2208213" y="4581525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如果</a:t>
            </a:r>
            <a:endParaRPr lang="zh-TW" altLang="en-US"/>
          </a:p>
        </p:txBody>
      </p:sp>
      <p:sp>
        <p:nvSpPr>
          <p:cNvPr id="11303" name="文字方塊 38"/>
          <p:cNvSpPr txBox="1">
            <a:spLocks noChangeArrowheads="1"/>
          </p:cNvSpPr>
          <p:nvPr/>
        </p:nvSpPr>
        <p:spPr bwMode="auto">
          <a:xfrm>
            <a:off x="5303838" y="4581525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以</a:t>
            </a:r>
            <a:r>
              <a:rPr lang="en-US" altLang="zh-TW"/>
              <a:t> </a:t>
            </a:r>
            <a:r>
              <a:rPr lang="zh-TW" altLang="en-US"/>
              <a:t>      </a:t>
            </a:r>
            <a:r>
              <a:rPr lang="zh-TW" altLang="zh-TW"/>
              <a:t>代表趨近於</a:t>
            </a:r>
            <a:r>
              <a:rPr lang="en-US" altLang="zh-TW"/>
              <a:t>0</a:t>
            </a:r>
            <a:r>
              <a:rPr lang="zh-TW" altLang="zh-TW"/>
              <a:t>的</a:t>
            </a:r>
            <a:r>
              <a:rPr lang="zh-TW" altLang="en-US"/>
              <a:t> </a:t>
            </a:r>
            <a:r>
              <a:rPr lang="en-US" altLang="zh-TW"/>
              <a:t> </a:t>
            </a:r>
            <a:r>
              <a:rPr lang="zh-TW" altLang="en-US"/>
              <a:t>   </a:t>
            </a:r>
            <a:r>
              <a:rPr lang="zh-TW" altLang="zh-TW"/>
              <a:t>，</a:t>
            </a:r>
            <a:endParaRPr lang="zh-TW" altLang="en-US"/>
          </a:p>
        </p:txBody>
      </p:sp>
      <p:graphicFrame>
        <p:nvGraphicFramePr>
          <p:cNvPr id="11277" name="Object 38"/>
          <p:cNvGraphicFramePr>
            <a:graphicFrameLocks noChangeAspect="1"/>
          </p:cNvGraphicFramePr>
          <p:nvPr/>
        </p:nvGraphicFramePr>
        <p:xfrm>
          <a:off x="5664201" y="4581526"/>
          <a:ext cx="4921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方程式" r:id="rId25" imgW="253800" imgH="177480" progId="Equation.3">
                  <p:embed/>
                </p:oleObj>
              </mc:Choice>
              <mc:Fallback>
                <p:oleObj name="方程式" r:id="rId25" imgW="253800" imgH="177480" progId="Equation.3">
                  <p:embed/>
                  <p:pic>
                    <p:nvPicPr>
                      <p:cNvPr id="1127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4581526"/>
                        <a:ext cx="4921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7824788" y="4581525"/>
          <a:ext cx="4175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方程式" r:id="rId27" imgW="215640" imgH="215640" progId="Equation.3">
                  <p:embed/>
                </p:oleObj>
              </mc:Choice>
              <mc:Fallback>
                <p:oleObj name="方程式" r:id="rId27" imgW="215640" imgH="215640" progId="Equation.3">
                  <p:embed/>
                  <p:pic>
                    <p:nvPicPr>
                      <p:cNvPr id="112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8" y="4581525"/>
                        <a:ext cx="417512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4" name="Text Box 5"/>
          <p:cNvSpPr txBox="1">
            <a:spLocks noChangeArrowheads="1"/>
          </p:cNvSpPr>
          <p:nvPr/>
        </p:nvSpPr>
        <p:spPr bwMode="auto">
          <a:xfrm>
            <a:off x="2279651" y="5949950"/>
            <a:ext cx="525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這就是</a:t>
            </a:r>
            <a:r>
              <a:rPr lang="zh-TW" altLang="en-US" b="1"/>
              <a:t>傅立葉轉換</a:t>
            </a:r>
            <a:r>
              <a:rPr lang="en-US" altLang="zh-TW" b="1"/>
              <a:t>(Fourier transform, FT)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9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4C1DBE0-E36F-4883-9013-671363EC269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12290" name="Object 38"/>
          <p:cNvGraphicFramePr>
            <a:graphicFrameLocks noChangeAspect="1"/>
          </p:cNvGraphicFramePr>
          <p:nvPr/>
        </p:nvGraphicFramePr>
        <p:xfrm>
          <a:off x="6311900" y="2060576"/>
          <a:ext cx="21605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1129810" imgH="431613" progId="Equation.3">
                  <p:embed/>
                </p:oleObj>
              </mc:Choice>
              <mc:Fallback>
                <p:oleObj name="Equation" r:id="rId3" imgW="1129810" imgH="431613" progId="Equation.3">
                  <p:embed/>
                  <p:pic>
                    <p:nvPicPr>
                      <p:cNvPr id="1229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060576"/>
                        <a:ext cx="2160588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3"/>
          <p:cNvGraphicFramePr>
            <a:graphicFrameLocks noChangeAspect="1"/>
          </p:cNvGraphicFramePr>
          <p:nvPr/>
        </p:nvGraphicFramePr>
        <p:xfrm>
          <a:off x="2279651" y="2133600"/>
          <a:ext cx="293846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1524000" imgH="330200" progId="Equation.3">
                  <p:embed/>
                </p:oleObj>
              </mc:Choice>
              <mc:Fallback>
                <p:oleObj name="Equation" r:id="rId5" imgW="1524000" imgH="330200" progId="Equation.3">
                  <p:embed/>
                  <p:pic>
                    <p:nvPicPr>
                      <p:cNvPr id="1229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133600"/>
                        <a:ext cx="2938463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24"/>
          <p:cNvGraphicFramePr>
            <a:graphicFrameLocks noChangeAspect="1"/>
          </p:cNvGraphicFramePr>
          <p:nvPr/>
        </p:nvGraphicFramePr>
        <p:xfrm>
          <a:off x="2208214" y="2924176"/>
          <a:ext cx="78120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方程式" r:id="rId7" imgW="3848040" imgH="888840" progId="Equation.3">
                  <p:embed/>
                </p:oleObj>
              </mc:Choice>
              <mc:Fallback>
                <p:oleObj name="方程式" r:id="rId7" imgW="3848040" imgH="888840" progId="Equation.3">
                  <p:embed/>
                  <p:pic>
                    <p:nvPicPr>
                      <p:cNvPr id="1229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924176"/>
                        <a:ext cx="7812087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文字方塊 8"/>
          <p:cNvSpPr txBox="1">
            <a:spLocks noChangeArrowheads="1"/>
          </p:cNvSpPr>
          <p:nvPr/>
        </p:nvSpPr>
        <p:spPr bwMode="auto">
          <a:xfrm>
            <a:off x="2238376" y="4714875"/>
            <a:ext cx="698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這就是</a:t>
            </a:r>
            <a:r>
              <a:rPr lang="zh-TW" altLang="en-US"/>
              <a:t>連續</a:t>
            </a:r>
            <a:r>
              <a:rPr lang="zh-TW" altLang="en-US">
                <a:latin typeface="新細明體" pitchFamily="18" charset="-120"/>
              </a:rPr>
              <a:t>時間的</a:t>
            </a:r>
            <a:r>
              <a:rPr lang="zh-TW" altLang="zh-TW"/>
              <a:t>逆向傅立葉轉換</a:t>
            </a:r>
            <a:r>
              <a:rPr lang="en-US" altLang="zh-TW"/>
              <a:t>(inverse Fourier transform)</a:t>
            </a:r>
            <a:endParaRPr lang="zh-TW" altLang="en-US"/>
          </a:p>
        </p:txBody>
      </p:sp>
      <p:graphicFrame>
        <p:nvGraphicFramePr>
          <p:cNvPr id="12293" name="Object 21"/>
          <p:cNvGraphicFramePr>
            <a:graphicFrameLocks noChangeAspect="1"/>
          </p:cNvGraphicFramePr>
          <p:nvPr/>
        </p:nvGraphicFramePr>
        <p:xfrm>
          <a:off x="2566989" y="5805489"/>
          <a:ext cx="67071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9" imgW="3670300" imgH="393700" progId="Equation.3">
                  <p:embed/>
                </p:oleObj>
              </mc:Choice>
              <mc:Fallback>
                <p:oleObj name="Equation" r:id="rId9" imgW="3670300" imgH="393700" progId="Equation.3">
                  <p:embed/>
                  <p:pic>
                    <p:nvPicPr>
                      <p:cNvPr id="122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5805489"/>
                        <a:ext cx="670718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Text Box 24"/>
          <p:cNvSpPr txBox="1">
            <a:spLocks noChangeArrowheads="1"/>
          </p:cNvSpPr>
          <p:nvPr/>
        </p:nvSpPr>
        <p:spPr bwMode="auto">
          <a:xfrm>
            <a:off x="2279651" y="5300663"/>
            <a:ext cx="3998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收斂條件</a:t>
            </a:r>
            <a:endParaRPr lang="en-US" altLang="zh-TW"/>
          </a:p>
        </p:txBody>
      </p:sp>
      <p:graphicFrame>
        <p:nvGraphicFramePr>
          <p:cNvPr id="12294" name="Object 14"/>
          <p:cNvGraphicFramePr>
            <a:graphicFrameLocks noChangeAspect="1"/>
          </p:cNvGraphicFramePr>
          <p:nvPr/>
        </p:nvGraphicFramePr>
        <p:xfrm>
          <a:off x="3719514" y="5157789"/>
          <a:ext cx="20161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方程式" r:id="rId11" imgW="965200" imgH="330200" progId="Equation.3">
                  <p:embed/>
                </p:oleObj>
              </mc:Choice>
              <mc:Fallback>
                <p:oleObj name="方程式" r:id="rId11" imgW="965200" imgH="330200" progId="Equation.3">
                  <p:embed/>
                  <p:pic>
                    <p:nvPicPr>
                      <p:cNvPr id="122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5157789"/>
                        <a:ext cx="20161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7"/>
          <p:cNvGraphicFramePr>
            <a:graphicFrameLocks noChangeAspect="1"/>
          </p:cNvGraphicFramePr>
          <p:nvPr/>
        </p:nvGraphicFramePr>
        <p:xfrm>
          <a:off x="6456364" y="5084764"/>
          <a:ext cx="216058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方程式" r:id="rId13" imgW="1028700" imgH="330200" progId="Equation.3">
                  <p:embed/>
                </p:oleObj>
              </mc:Choice>
              <mc:Fallback>
                <p:oleObj name="方程式" r:id="rId13" imgW="1028700" imgH="330200" progId="Equation.3">
                  <p:embed/>
                  <p:pic>
                    <p:nvPicPr>
                      <p:cNvPr id="1229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5084764"/>
                        <a:ext cx="2160587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文字方塊 13"/>
          <p:cNvSpPr txBox="1">
            <a:spLocks noChangeArrowheads="1"/>
          </p:cNvSpPr>
          <p:nvPr/>
        </p:nvSpPr>
        <p:spPr bwMode="auto">
          <a:xfrm>
            <a:off x="5880101" y="5300663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或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88A4497-FC4C-4D91-89D5-C75BBECAC73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4.4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基本連續時間訊號的傅立葉轉換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20" name="Rectangle 3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208213" y="3284538"/>
          <a:ext cx="273685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方程式" r:id="rId3" imgW="1358310" imgH="482391" progId="Equation.3">
                  <p:embed/>
                </p:oleObj>
              </mc:Choice>
              <mc:Fallback>
                <p:oleObj name="方程式" r:id="rId3" imgW="1358310" imgH="482391" progId="Equation.3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284538"/>
                        <a:ext cx="2736850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5"/>
          <p:cNvSpPr txBox="1">
            <a:spLocks noChangeArrowheads="1"/>
          </p:cNvSpPr>
          <p:nvPr/>
        </p:nvSpPr>
        <p:spPr bwMode="auto">
          <a:xfrm>
            <a:off x="1919289" y="2133600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矩形脈波</a:t>
            </a:r>
            <a:r>
              <a:rPr lang="en-US" altLang="zh-TW" b="1"/>
              <a:t>(Rectangular wave)</a:t>
            </a: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6167439" y="2781301"/>
          <a:ext cx="3673475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方程式" r:id="rId5" imgW="1879560" imgH="1206360" progId="Equation.3">
                  <p:embed/>
                </p:oleObj>
              </mc:Choice>
              <mc:Fallback>
                <p:oleObj name="方程式" r:id="rId5" imgW="1879560" imgH="1206360" progId="Equation.3">
                  <p:embed/>
                  <p:pic>
                    <p:nvPicPr>
                      <p:cNvPr id="133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781301"/>
                        <a:ext cx="3673475" cy="236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/>
        </p:nvGraphicFramePr>
        <p:xfrm>
          <a:off x="2927350" y="5516563"/>
          <a:ext cx="576103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方程式" r:id="rId7" imgW="3022600" imgH="482600" progId="Equation.3">
                  <p:embed/>
                </p:oleObj>
              </mc:Choice>
              <mc:Fallback>
                <p:oleObj name="方程式" r:id="rId7" imgW="3022600" imgH="482600" progId="Equation.3">
                  <p:embed/>
                  <p:pic>
                    <p:nvPicPr>
                      <p:cNvPr id="133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5516563"/>
                        <a:ext cx="5761038" cy="92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文字方塊 11"/>
          <p:cNvSpPr txBox="1">
            <a:spLocks noChangeArrowheads="1"/>
          </p:cNvSpPr>
          <p:nvPr/>
        </p:nvSpPr>
        <p:spPr bwMode="auto">
          <a:xfrm>
            <a:off x="1992314" y="278130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連續時間的矩形脈波描述如下，</a:t>
            </a:r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C81FA0E-F327-4B7F-98CB-34F723DD75A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4343" name="Picture 7" descr="Fig_4-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05264"/>
            <a:ext cx="40100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Fig_4-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076701"/>
            <a:ext cx="4181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文字方塊 10"/>
          <p:cNvSpPr txBox="1">
            <a:spLocks noChangeArrowheads="1"/>
          </p:cNvSpPr>
          <p:nvPr/>
        </p:nvSpPr>
        <p:spPr bwMode="auto">
          <a:xfrm>
            <a:off x="2024064" y="2071688"/>
            <a:ext cx="407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4.4  </a:t>
            </a:r>
            <a:r>
              <a:rPr lang="zh-TW" altLang="en-US"/>
              <a:t>連續時間的矩形脈波</a:t>
            </a:r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4338" name="Object 15"/>
          <p:cNvGraphicFramePr>
            <a:graphicFrameLocks noChangeAspect="1"/>
          </p:cNvGraphicFramePr>
          <p:nvPr/>
        </p:nvGraphicFramePr>
        <p:xfrm>
          <a:off x="2095500" y="2571750"/>
          <a:ext cx="27876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5" imgW="1371600" imgH="457200" progId="Equation.3">
                  <p:embed/>
                </p:oleObj>
              </mc:Choice>
              <mc:Fallback>
                <p:oleObj name="Equation" r:id="rId5" imgW="1371600" imgH="457200" progId="Equation.3">
                  <p:embed/>
                  <p:pic>
                    <p:nvPicPr>
                      <p:cNvPr id="143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571750"/>
                        <a:ext cx="278765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4339" name="Object 17"/>
          <p:cNvGraphicFramePr>
            <a:graphicFrameLocks noChangeAspect="1"/>
          </p:cNvGraphicFramePr>
          <p:nvPr/>
        </p:nvGraphicFramePr>
        <p:xfrm>
          <a:off x="6310314" y="2571750"/>
          <a:ext cx="26765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7" imgW="1218671" imgH="393529" progId="Equation.3">
                  <p:embed/>
                </p:oleObj>
              </mc:Choice>
              <mc:Fallback>
                <p:oleObj name="Equation" r:id="rId7" imgW="1218671" imgH="393529" progId="Equation.3">
                  <p:embed/>
                  <p:pic>
                    <p:nvPicPr>
                      <p:cNvPr id="1433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2571750"/>
                        <a:ext cx="26765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53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07A20D2-2046-4532-B192-0CC7F5CAAE0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2208214" y="3284539"/>
          <a:ext cx="33543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方程式" r:id="rId3" imgW="1638300" imgH="457200" progId="Equation.3">
                  <p:embed/>
                </p:oleObj>
              </mc:Choice>
              <mc:Fallback>
                <p:oleObj name="方程式" r:id="rId3" imgW="1638300" imgH="457200" progId="Equation.3">
                  <p:embed/>
                  <p:pic>
                    <p:nvPicPr>
                      <p:cNvPr id="153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284539"/>
                        <a:ext cx="335438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1992313" y="2133600"/>
            <a:ext cx="460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矩形頻譜</a:t>
            </a:r>
            <a:r>
              <a:rPr lang="en-US" altLang="zh-TW" b="1"/>
              <a:t>(Rectangular spectrum)</a:t>
            </a:r>
          </a:p>
        </p:txBody>
      </p:sp>
      <p:sp>
        <p:nvSpPr>
          <p:cNvPr id="15369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5880101" y="2708275"/>
          <a:ext cx="4060825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方程式" r:id="rId5" imgW="1993680" imgH="1269720" progId="Equation.3">
                  <p:embed/>
                </p:oleObj>
              </mc:Choice>
              <mc:Fallback>
                <p:oleObj name="方程式" r:id="rId5" imgW="1993680" imgH="1269720" progId="Equation.3">
                  <p:embed/>
                  <p:pic>
                    <p:nvPicPr>
                      <p:cNvPr id="153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2708275"/>
                        <a:ext cx="4060825" cy="259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4" name="Object 10"/>
          <p:cNvGraphicFramePr>
            <a:graphicFrameLocks noChangeAspect="1"/>
          </p:cNvGraphicFramePr>
          <p:nvPr/>
        </p:nvGraphicFramePr>
        <p:xfrm>
          <a:off x="3071814" y="5516564"/>
          <a:ext cx="60356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方程式" r:id="rId7" imgW="2946400" imgH="457200" progId="Equation.3">
                  <p:embed/>
                </p:oleObj>
              </mc:Choice>
              <mc:Fallback>
                <p:oleObj name="方程式" r:id="rId7" imgW="2946400" imgH="457200" progId="Equation.3">
                  <p:embed/>
                  <p:pic>
                    <p:nvPicPr>
                      <p:cNvPr id="1536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5516564"/>
                        <a:ext cx="60356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文字方塊 10"/>
          <p:cNvSpPr txBox="1">
            <a:spLocks noChangeArrowheads="1"/>
          </p:cNvSpPr>
          <p:nvPr/>
        </p:nvSpPr>
        <p:spPr bwMode="auto">
          <a:xfrm>
            <a:off x="2135188" y="2781300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頻域上的矩形頻譜表示成</a:t>
            </a:r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638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DC2091C-3974-4934-B31E-BB426E2C5DC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6391" name="Picture 7" descr="Fig_4-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716339"/>
            <a:ext cx="40068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Fig_4-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3789364"/>
            <a:ext cx="40274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文字方塊 10"/>
          <p:cNvSpPr txBox="1">
            <a:spLocks noChangeArrowheads="1"/>
          </p:cNvSpPr>
          <p:nvPr/>
        </p:nvSpPr>
        <p:spPr bwMode="auto">
          <a:xfrm>
            <a:off x="2024063" y="2143125"/>
            <a:ext cx="428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4.5  </a:t>
            </a:r>
            <a:r>
              <a:rPr lang="zh-TW" altLang="en-US"/>
              <a:t>連續時間的低通濾波器</a:t>
            </a:r>
          </a:p>
        </p:txBody>
      </p:sp>
      <p:sp>
        <p:nvSpPr>
          <p:cNvPr id="16394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6" name="Object 15"/>
          <p:cNvGraphicFramePr>
            <a:graphicFrameLocks noChangeAspect="1"/>
          </p:cNvGraphicFramePr>
          <p:nvPr/>
        </p:nvGraphicFramePr>
        <p:xfrm>
          <a:off x="2452689" y="2714626"/>
          <a:ext cx="31781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5" imgW="1562100" imgH="457200" progId="Equation.3">
                  <p:embed/>
                </p:oleObj>
              </mc:Choice>
              <mc:Fallback>
                <p:oleObj name="Equation" r:id="rId5" imgW="1562100" imgH="457200" progId="Equation.3">
                  <p:embed/>
                  <p:pic>
                    <p:nvPicPr>
                      <p:cNvPr id="1638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2714626"/>
                        <a:ext cx="31781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7" name="Object 17"/>
          <p:cNvGraphicFramePr>
            <a:graphicFrameLocks noChangeAspect="1"/>
          </p:cNvGraphicFramePr>
          <p:nvPr/>
        </p:nvGraphicFramePr>
        <p:xfrm>
          <a:off x="6456364" y="2708275"/>
          <a:ext cx="17605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7" imgW="876240" imgH="393480" progId="Equation.3">
                  <p:embed/>
                </p:oleObj>
              </mc:Choice>
              <mc:Fallback>
                <p:oleObj name="Equation" r:id="rId7" imgW="876240" imgH="393480" progId="Equation.3">
                  <p:embed/>
                  <p:pic>
                    <p:nvPicPr>
                      <p:cNvPr id="1638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2708275"/>
                        <a:ext cx="176053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74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AA80226-1C95-494B-908D-79EE56DE0AB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7417" name="Text Box 2"/>
          <p:cNvSpPr txBox="1">
            <a:spLocks noChangeArrowheads="1"/>
          </p:cNvSpPr>
          <p:nvPr/>
        </p:nvSpPr>
        <p:spPr bwMode="auto">
          <a:xfrm>
            <a:off x="1992313" y="2133600"/>
            <a:ext cx="431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zh-TW" altLang="en-US" b="1"/>
              <a:t>指數函數</a:t>
            </a:r>
            <a:r>
              <a:rPr lang="en-US" altLang="zh-TW" b="1"/>
              <a:t>(Exponential signal)</a:t>
            </a:r>
          </a:p>
        </p:txBody>
      </p:sp>
      <p:sp>
        <p:nvSpPr>
          <p:cNvPr id="17418" name="Rectangle 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2166939" y="2714625"/>
          <a:ext cx="32035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方程式" r:id="rId3" imgW="1689100" imgH="228600" progId="Equation.3">
                  <p:embed/>
                </p:oleObj>
              </mc:Choice>
              <mc:Fallback>
                <p:oleObj name="方程式" r:id="rId3" imgW="1689100" imgH="228600" progId="Equation.3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2714625"/>
                        <a:ext cx="320357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Rectangle 6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1" name="Object 10"/>
          <p:cNvGraphicFramePr>
            <a:graphicFrameLocks noChangeAspect="1"/>
          </p:cNvGraphicFramePr>
          <p:nvPr/>
        </p:nvGraphicFramePr>
        <p:xfrm>
          <a:off x="2640014" y="5661026"/>
          <a:ext cx="71453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方程式" r:id="rId5" imgW="3200400" imgH="419100" progId="Equation.3">
                  <p:embed/>
                </p:oleObj>
              </mc:Choice>
              <mc:Fallback>
                <p:oleObj name="方程式" r:id="rId5" imgW="3200400" imgH="419100" progId="Equation.3">
                  <p:embed/>
                  <p:pic>
                    <p:nvPicPr>
                      <p:cNvPr id="174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5661026"/>
                        <a:ext cx="71453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2" name="Object 11"/>
          <p:cNvGraphicFramePr>
            <a:graphicFrameLocks noChangeAspect="1"/>
          </p:cNvGraphicFramePr>
          <p:nvPr/>
        </p:nvGraphicFramePr>
        <p:xfrm>
          <a:off x="6456363" y="2708276"/>
          <a:ext cx="3816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方程式" r:id="rId7" imgW="2044700" imgH="444500" progId="Equation.3">
                  <p:embed/>
                </p:oleObj>
              </mc:Choice>
              <mc:Fallback>
                <p:oleObj name="方程式" r:id="rId7" imgW="2044700" imgH="444500" progId="Equation.3">
                  <p:embed/>
                  <p:pic>
                    <p:nvPicPr>
                      <p:cNvPr id="174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2708276"/>
                        <a:ext cx="381635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3" name="Object 15"/>
          <p:cNvGraphicFramePr>
            <a:graphicFrameLocks noChangeAspect="1"/>
          </p:cNvGraphicFramePr>
          <p:nvPr/>
        </p:nvGraphicFramePr>
        <p:xfrm>
          <a:off x="6456364" y="4292600"/>
          <a:ext cx="26638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方程式" r:id="rId9" imgW="1485900" imgH="393700" progId="Equation.3">
                  <p:embed/>
                </p:oleObj>
              </mc:Choice>
              <mc:Fallback>
                <p:oleObj name="方程式" r:id="rId9" imgW="1485900" imgH="393700" progId="Equation.3">
                  <p:embed/>
                  <p:pic>
                    <p:nvPicPr>
                      <p:cNvPr id="1741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4292600"/>
                        <a:ext cx="2663825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Rectangle 18"/>
          <p:cNvSpPr>
            <a:spLocks noChangeArrowheads="1"/>
          </p:cNvSpPr>
          <p:nvPr/>
        </p:nvSpPr>
        <p:spPr bwMode="auto">
          <a:xfrm>
            <a:off x="1524001" y="2868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4" name="Object 17"/>
          <p:cNvGraphicFramePr>
            <a:graphicFrameLocks noChangeAspect="1"/>
          </p:cNvGraphicFramePr>
          <p:nvPr/>
        </p:nvGraphicFramePr>
        <p:xfrm>
          <a:off x="2166939" y="3286126"/>
          <a:ext cx="3817937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1" imgW="2006280" imgH="1231560" progId="Equation.3">
                  <p:embed/>
                </p:oleObj>
              </mc:Choice>
              <mc:Fallback>
                <p:oleObj name="Equation" r:id="rId11" imgW="2006280" imgH="1231560" progId="Equation.3">
                  <p:embed/>
                  <p:pic>
                    <p:nvPicPr>
                      <p:cNvPr id="1741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3286126"/>
                        <a:ext cx="3817937" cy="235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649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2CB1ECA-F196-4DD8-82B7-63DBE28F7AC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6500" name="Text Box 9"/>
          <p:cNvSpPr txBox="1">
            <a:spLocks noChangeArrowheads="1"/>
          </p:cNvSpPr>
          <p:nvPr/>
        </p:nvSpPr>
        <p:spPr bwMode="auto">
          <a:xfrm>
            <a:off x="6096000" y="6021389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501" name="Text Box 11"/>
          <p:cNvSpPr txBox="1">
            <a:spLocks noChangeArrowheads="1"/>
          </p:cNvSpPr>
          <p:nvPr/>
        </p:nvSpPr>
        <p:spPr bwMode="auto">
          <a:xfrm>
            <a:off x="2279650" y="2060576"/>
            <a:ext cx="78486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b="1"/>
              <a:t>第四章 傅立葉轉換</a:t>
            </a:r>
          </a:p>
          <a:p>
            <a:pPr eaLnBrk="1" hangingPunct="1"/>
            <a:endParaRPr kumimoji="0" lang="en-US" altLang="zh-TW" b="1"/>
          </a:p>
          <a:p>
            <a:pPr eaLnBrk="1" hangingPunct="1"/>
            <a:r>
              <a:rPr kumimoji="0" lang="en-US" altLang="zh-TW"/>
              <a:t>4.1 </a:t>
            </a:r>
            <a:r>
              <a:rPr kumimoji="0" lang="zh-TW" altLang="en-US"/>
              <a:t>非週期性離散時間訊號的傅立葉轉換</a:t>
            </a:r>
          </a:p>
          <a:p>
            <a:pPr eaLnBrk="1" hangingPunct="1"/>
            <a:r>
              <a:rPr kumimoji="0" lang="en-US" altLang="zh-TW"/>
              <a:t>4.2 </a:t>
            </a:r>
            <a:r>
              <a:rPr kumimoji="0" lang="zh-TW" altLang="en-US"/>
              <a:t>基本離散時間訊號的傅立葉轉換</a:t>
            </a:r>
          </a:p>
          <a:p>
            <a:pPr eaLnBrk="1" hangingPunct="1"/>
            <a:r>
              <a:rPr kumimoji="0" lang="en-US" altLang="zh-TW"/>
              <a:t>4.3 </a:t>
            </a:r>
            <a:r>
              <a:rPr kumimoji="0" lang="zh-TW" altLang="en-US"/>
              <a:t>非週期性連續時間訊號的傅立葉轉換</a:t>
            </a:r>
          </a:p>
          <a:p>
            <a:pPr eaLnBrk="1" hangingPunct="1"/>
            <a:r>
              <a:rPr kumimoji="0" lang="en-US" altLang="zh-TW"/>
              <a:t>4.4 </a:t>
            </a:r>
            <a:r>
              <a:rPr kumimoji="0" lang="zh-TW" altLang="en-US"/>
              <a:t>基本連續時間訊號的傅立葉轉換</a:t>
            </a:r>
          </a:p>
          <a:p>
            <a:pPr eaLnBrk="1" hangingPunct="1"/>
            <a:r>
              <a:rPr kumimoji="0" lang="en-US" altLang="zh-TW"/>
              <a:t>4.5 </a:t>
            </a:r>
            <a:r>
              <a:rPr kumimoji="0" lang="zh-TW" altLang="en-US"/>
              <a:t>離散時間傅立葉轉換的特性</a:t>
            </a:r>
          </a:p>
          <a:p>
            <a:pPr eaLnBrk="1" hangingPunct="1"/>
            <a:r>
              <a:rPr kumimoji="0" lang="en-US" altLang="zh-TW"/>
              <a:t>4.6 </a:t>
            </a:r>
            <a:r>
              <a:rPr kumimoji="0" lang="zh-TW" altLang="en-US"/>
              <a:t>連續時間傅立葉轉換的特性</a:t>
            </a:r>
          </a:p>
          <a:p>
            <a:pPr eaLnBrk="1" hangingPunct="1"/>
            <a:r>
              <a:rPr kumimoji="0" lang="en-US" altLang="zh-TW"/>
              <a:t>4.7 </a:t>
            </a:r>
            <a:r>
              <a:rPr kumimoji="0" lang="zh-TW" altLang="en-US"/>
              <a:t>逆向傅立葉轉換的計算</a:t>
            </a:r>
          </a:p>
          <a:p>
            <a:pPr eaLnBrk="1" hangingPunct="1"/>
            <a:r>
              <a:rPr kumimoji="0" lang="en-US" altLang="zh-TW"/>
              <a:t>4.8 </a:t>
            </a:r>
            <a:r>
              <a:rPr kumimoji="0" lang="zh-TW" altLang="en-US"/>
              <a:t>傅立葉轉換與傅立葉級數的對偶性</a:t>
            </a:r>
          </a:p>
          <a:p>
            <a:pPr eaLnBrk="1" hangingPunct="1"/>
            <a:r>
              <a:rPr kumimoji="0" lang="en-US" altLang="zh-TW"/>
              <a:t>4.9 </a:t>
            </a:r>
            <a:r>
              <a:rPr kumimoji="0" lang="zh-TW" altLang="en-US"/>
              <a:t>週期性訊號的傅立葉轉換</a:t>
            </a:r>
          </a:p>
          <a:p>
            <a:pPr eaLnBrk="1" hangingPunct="1"/>
            <a:r>
              <a:rPr kumimoji="0" lang="en-US" altLang="zh-TW"/>
              <a:t>4.10 </a:t>
            </a:r>
            <a:r>
              <a:rPr kumimoji="0" lang="zh-TW" altLang="en-US"/>
              <a:t>對離散時間訊號作連續時間傅立葉轉換</a:t>
            </a:r>
          </a:p>
          <a:p>
            <a:pPr eaLnBrk="1" hangingPunct="1"/>
            <a:r>
              <a:rPr kumimoji="0" lang="en-US" altLang="zh-TW"/>
              <a:t>4.11 </a:t>
            </a:r>
            <a:r>
              <a:rPr kumimoji="0" lang="zh-TW" altLang="en-US"/>
              <a:t>週期性訊號與非週期性訊號的混合演算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84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68AFBF9-AB25-405B-B2DC-D2601C84E0B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18440" name="Picture 4" descr="Fig_4-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4143375"/>
            <a:ext cx="403701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8444" name="Picture 13" descr="Fig_4-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844675"/>
            <a:ext cx="401796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4" name="Object 14"/>
          <p:cNvGraphicFramePr>
            <a:graphicFrameLocks noChangeAspect="1"/>
          </p:cNvGraphicFramePr>
          <p:nvPr/>
        </p:nvGraphicFramePr>
        <p:xfrm>
          <a:off x="6167439" y="2060576"/>
          <a:ext cx="1042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方程式" r:id="rId5" imgW="583947" imgH="203112" progId="Equation.3">
                  <p:embed/>
                </p:oleObj>
              </mc:Choice>
              <mc:Fallback>
                <p:oleObj name="方程式" r:id="rId5" imgW="583947" imgH="203112" progId="Equation.3">
                  <p:embed/>
                  <p:pic>
                    <p:nvPicPr>
                      <p:cNvPr id="184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060576"/>
                        <a:ext cx="10429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5" name="Picture 15" descr="Fig_4-6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292600"/>
            <a:ext cx="39465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Object 16"/>
          <p:cNvGraphicFramePr>
            <a:graphicFrameLocks noChangeAspect="1"/>
          </p:cNvGraphicFramePr>
          <p:nvPr/>
        </p:nvGraphicFramePr>
        <p:xfrm>
          <a:off x="6167439" y="4149726"/>
          <a:ext cx="12588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方程式" r:id="rId8" imgW="672808" imgH="203112" progId="Equation.3">
                  <p:embed/>
                </p:oleObj>
              </mc:Choice>
              <mc:Fallback>
                <p:oleObj name="方程式" r:id="rId8" imgW="672808" imgH="203112" progId="Equation.3">
                  <p:embed/>
                  <p:pic>
                    <p:nvPicPr>
                      <p:cNvPr id="1843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4149726"/>
                        <a:ext cx="125888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文字方塊 12"/>
          <p:cNvSpPr txBox="1">
            <a:spLocks noChangeArrowheads="1"/>
          </p:cNvSpPr>
          <p:nvPr/>
        </p:nvSpPr>
        <p:spPr bwMode="auto">
          <a:xfrm>
            <a:off x="2024064" y="2143125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4.6  </a:t>
            </a:r>
            <a:r>
              <a:rPr lang="zh-TW" altLang="en-US"/>
              <a:t>指數函數</a:t>
            </a:r>
          </a:p>
        </p:txBody>
      </p:sp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6" name="Object 17"/>
          <p:cNvGraphicFramePr>
            <a:graphicFrameLocks noChangeAspect="1"/>
          </p:cNvGraphicFramePr>
          <p:nvPr/>
        </p:nvGraphicFramePr>
        <p:xfrm>
          <a:off x="2309813" y="2786064"/>
          <a:ext cx="1803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10" imgW="965200" imgH="228600" progId="Equation.3">
                  <p:embed/>
                </p:oleObj>
              </mc:Choice>
              <mc:Fallback>
                <p:oleObj name="Equation" r:id="rId10" imgW="965200" imgH="228600" progId="Equation.3">
                  <p:embed/>
                  <p:pic>
                    <p:nvPicPr>
                      <p:cNvPr id="1843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786064"/>
                        <a:ext cx="18034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7" name="Object 19"/>
          <p:cNvGraphicFramePr>
            <a:graphicFrameLocks noChangeAspect="1"/>
          </p:cNvGraphicFramePr>
          <p:nvPr/>
        </p:nvGraphicFramePr>
        <p:xfrm>
          <a:off x="2951164" y="3286126"/>
          <a:ext cx="19653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方程式" r:id="rId12" imgW="1155600" imgH="419040" progId="Equation.3">
                  <p:embed/>
                </p:oleObj>
              </mc:Choice>
              <mc:Fallback>
                <p:oleObj name="方程式" r:id="rId12" imgW="1155600" imgH="419040" progId="Equation.3">
                  <p:embed/>
                  <p:pic>
                    <p:nvPicPr>
                      <p:cNvPr id="1843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4" y="3286126"/>
                        <a:ext cx="19653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946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2D730BA-A24F-4DBB-83D6-F58C13AC2F9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9466" name="Text Box 2"/>
          <p:cNvSpPr txBox="1">
            <a:spLocks noChangeArrowheads="1"/>
          </p:cNvSpPr>
          <p:nvPr/>
        </p:nvSpPr>
        <p:spPr bwMode="auto">
          <a:xfrm>
            <a:off x="1992314" y="2060576"/>
            <a:ext cx="439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脈衝函數</a:t>
            </a:r>
            <a:r>
              <a:rPr lang="en-US" altLang="zh-TW" b="1"/>
              <a:t>(Impulse function)</a:t>
            </a:r>
          </a:p>
        </p:txBody>
      </p:sp>
      <p:sp>
        <p:nvSpPr>
          <p:cNvPr id="19467" name="Rectangle 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8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9" name="Rectangle 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70" name="Rectangle 8"/>
          <p:cNvSpPr>
            <a:spLocks noChangeArrowheads="1"/>
          </p:cNvSpPr>
          <p:nvPr/>
        </p:nvSpPr>
        <p:spPr bwMode="auto">
          <a:xfrm>
            <a:off x="6003635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2495551" y="2636838"/>
          <a:ext cx="13684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方程式" r:id="rId3" imgW="685800" imgH="203200" progId="Equation.3">
                  <p:embed/>
                </p:oleObj>
              </mc:Choice>
              <mc:Fallback>
                <p:oleObj name="方程式" r:id="rId3" imgW="685800" imgH="203200" progId="Equation.3">
                  <p:embed/>
                  <p:pic>
                    <p:nvPicPr>
                      <p:cNvPr id="1945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636838"/>
                        <a:ext cx="1368425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9" name="Object 11"/>
          <p:cNvGraphicFramePr>
            <a:graphicFrameLocks noChangeAspect="1"/>
          </p:cNvGraphicFramePr>
          <p:nvPr/>
        </p:nvGraphicFramePr>
        <p:xfrm>
          <a:off x="2417764" y="3071813"/>
          <a:ext cx="32035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方程式" r:id="rId5" imgW="1714320" imgH="330120" progId="Equation.3">
                  <p:embed/>
                </p:oleObj>
              </mc:Choice>
              <mc:Fallback>
                <p:oleObj name="方程式" r:id="rId5" imgW="1714320" imgH="330120" progId="Equation.3">
                  <p:embed/>
                  <p:pic>
                    <p:nvPicPr>
                      <p:cNvPr id="19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4" y="3071813"/>
                        <a:ext cx="32035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0" name="Object 13"/>
          <p:cNvGraphicFramePr>
            <a:graphicFrameLocks noChangeAspect="1"/>
          </p:cNvGraphicFramePr>
          <p:nvPr/>
        </p:nvGraphicFramePr>
        <p:xfrm>
          <a:off x="2063751" y="4786313"/>
          <a:ext cx="37052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方程式" r:id="rId7" imgW="1764534" imgH="304668" progId="Equation.3">
                  <p:embed/>
                </p:oleObj>
              </mc:Choice>
              <mc:Fallback>
                <p:oleObj name="方程式" r:id="rId7" imgW="1764534" imgH="304668" progId="Equation.3">
                  <p:embed/>
                  <p:pic>
                    <p:nvPicPr>
                      <p:cNvPr id="1946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786313"/>
                        <a:ext cx="370522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Text Box 2"/>
          <p:cNvSpPr txBox="1">
            <a:spLocks noChangeArrowheads="1"/>
          </p:cNvSpPr>
          <p:nvPr/>
        </p:nvSpPr>
        <p:spPr bwMode="auto">
          <a:xfrm>
            <a:off x="6524625" y="2071689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(5)</a:t>
            </a:r>
            <a:r>
              <a:rPr lang="zh-TW" altLang="en-US" b="1"/>
              <a:t>常數</a:t>
            </a:r>
            <a:r>
              <a:rPr lang="en-US" altLang="zh-TW" b="1"/>
              <a:t>(Constant)</a:t>
            </a:r>
          </a:p>
        </p:txBody>
      </p:sp>
      <p:graphicFrame>
        <p:nvGraphicFramePr>
          <p:cNvPr id="19461" name="Object 14"/>
          <p:cNvGraphicFramePr>
            <a:graphicFrameLocks noChangeAspect="1"/>
          </p:cNvGraphicFramePr>
          <p:nvPr/>
        </p:nvGraphicFramePr>
        <p:xfrm>
          <a:off x="6738939" y="2571750"/>
          <a:ext cx="18002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方程式" r:id="rId9" imgW="939392" imgH="203112" progId="Equation.3">
                  <p:embed/>
                </p:oleObj>
              </mc:Choice>
              <mc:Fallback>
                <p:oleObj name="方程式" r:id="rId9" imgW="939392" imgH="203112" progId="Equation.3">
                  <p:embed/>
                  <p:pic>
                    <p:nvPicPr>
                      <p:cNvPr id="1946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9" y="2571750"/>
                        <a:ext cx="180022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15"/>
          <p:cNvGraphicFramePr>
            <a:graphicFrameLocks noChangeAspect="1"/>
          </p:cNvGraphicFramePr>
          <p:nvPr/>
        </p:nvGraphicFramePr>
        <p:xfrm>
          <a:off x="6524625" y="3071813"/>
          <a:ext cx="3924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方程式" r:id="rId11" imgW="2005729" imgH="393529" progId="Equation.3">
                  <p:embed/>
                </p:oleObj>
              </mc:Choice>
              <mc:Fallback>
                <p:oleObj name="方程式" r:id="rId11" imgW="2005729" imgH="393529" progId="Equation.3">
                  <p:embed/>
                  <p:pic>
                    <p:nvPicPr>
                      <p:cNvPr id="1946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071813"/>
                        <a:ext cx="39243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6"/>
          <p:cNvGraphicFramePr>
            <a:graphicFrameLocks noChangeAspect="1"/>
          </p:cNvGraphicFramePr>
          <p:nvPr/>
        </p:nvGraphicFramePr>
        <p:xfrm>
          <a:off x="6456363" y="4786313"/>
          <a:ext cx="39941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方程式" r:id="rId13" imgW="1981200" imgH="304800" progId="Equation.3">
                  <p:embed/>
                </p:oleObj>
              </mc:Choice>
              <mc:Fallback>
                <p:oleObj name="方程式" r:id="rId13" imgW="1981200" imgH="304800" progId="Equation.3">
                  <p:embed/>
                  <p:pic>
                    <p:nvPicPr>
                      <p:cNvPr id="1946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4786313"/>
                        <a:ext cx="399415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4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D2EA69D-2388-4244-B58D-6F34B1EB3C5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491" name="Text Box 2"/>
          <p:cNvSpPr txBox="1">
            <a:spLocks noChangeArrowheads="1"/>
          </p:cNvSpPr>
          <p:nvPr/>
        </p:nvSpPr>
        <p:spPr bwMode="auto">
          <a:xfrm>
            <a:off x="1992314" y="2060576"/>
            <a:ext cx="439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(6)</a:t>
            </a:r>
            <a:r>
              <a:rPr lang="zh-TW" altLang="en-US" b="1"/>
              <a:t>步進函數</a:t>
            </a:r>
            <a:r>
              <a:rPr lang="en-US" altLang="zh-TW" b="1"/>
              <a:t>(Step function)</a:t>
            </a: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2495550" y="3789363"/>
          <a:ext cx="14620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方程式" r:id="rId3" imgW="672808" imgH="203112" progId="Equation.3">
                  <p:embed/>
                </p:oleObj>
              </mc:Choice>
              <mc:Fallback>
                <p:oleObj name="方程式" r:id="rId3" imgW="672808" imgH="203112" progId="Equation.3">
                  <p:embed/>
                  <p:pic>
                    <p:nvPicPr>
                      <p:cNvPr id="204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789363"/>
                        <a:ext cx="14620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5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3" name="Object 19"/>
          <p:cNvGraphicFramePr>
            <a:graphicFrameLocks noChangeAspect="1"/>
          </p:cNvGraphicFramePr>
          <p:nvPr/>
        </p:nvGraphicFramePr>
        <p:xfrm>
          <a:off x="3287714" y="5516563"/>
          <a:ext cx="48799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方程式" r:id="rId5" imgW="2451100" imgH="419100" progId="Equation.3">
                  <p:embed/>
                </p:oleObj>
              </mc:Choice>
              <mc:Fallback>
                <p:oleObj name="方程式" r:id="rId5" imgW="2451100" imgH="419100" progId="Equation.3">
                  <p:embed/>
                  <p:pic>
                    <p:nvPicPr>
                      <p:cNvPr id="204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5516563"/>
                        <a:ext cx="48799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4" name="Object 20"/>
          <p:cNvGraphicFramePr>
            <a:graphicFrameLocks noChangeAspect="1"/>
          </p:cNvGraphicFramePr>
          <p:nvPr/>
        </p:nvGraphicFramePr>
        <p:xfrm>
          <a:off x="2351088" y="2565401"/>
          <a:ext cx="24003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7" imgW="1092200" imgH="457200" progId="Equation.3">
                  <p:embed/>
                </p:oleObj>
              </mc:Choice>
              <mc:Fallback>
                <p:oleObj name="Equation" r:id="rId7" imgW="1092200" imgH="457200" progId="Equation.3">
                  <p:embed/>
                  <p:pic>
                    <p:nvPicPr>
                      <p:cNvPr id="2048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565401"/>
                        <a:ext cx="24003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5" name="Object 22"/>
          <p:cNvGraphicFramePr>
            <a:graphicFrameLocks noChangeAspect="1"/>
          </p:cNvGraphicFramePr>
          <p:nvPr/>
        </p:nvGraphicFramePr>
        <p:xfrm>
          <a:off x="2279651" y="4365625"/>
          <a:ext cx="32988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9" imgW="1600200" imgH="419100" progId="Equation.3">
                  <p:embed/>
                </p:oleObj>
              </mc:Choice>
              <mc:Fallback>
                <p:oleObj name="Equation" r:id="rId9" imgW="1600200" imgH="419100" progId="Equation.3">
                  <p:embed/>
                  <p:pic>
                    <p:nvPicPr>
                      <p:cNvPr id="2048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4365625"/>
                        <a:ext cx="32988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6" name="Object 24"/>
          <p:cNvGraphicFramePr>
            <a:graphicFrameLocks noChangeAspect="1"/>
          </p:cNvGraphicFramePr>
          <p:nvPr/>
        </p:nvGraphicFramePr>
        <p:xfrm>
          <a:off x="6381750" y="2286001"/>
          <a:ext cx="20002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11" imgW="1129810" imgH="330057" progId="Equation.3">
                  <p:embed/>
                </p:oleObj>
              </mc:Choice>
              <mc:Fallback>
                <p:oleObj name="Equation" r:id="rId11" imgW="1129810" imgH="330057" progId="Equation.3">
                  <p:embed/>
                  <p:pic>
                    <p:nvPicPr>
                      <p:cNvPr id="2048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2286001"/>
                        <a:ext cx="200025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文字方塊 27"/>
          <p:cNvSpPr txBox="1">
            <a:spLocks noChangeArrowheads="1"/>
          </p:cNvSpPr>
          <p:nvPr/>
        </p:nvSpPr>
        <p:spPr bwMode="auto">
          <a:xfrm>
            <a:off x="6167439" y="3071814"/>
            <a:ext cx="4071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依據連續時間傅立葉轉換對時間積分的特性，需要加上對應在        的常數項，以反應        的平均值不等於</a:t>
            </a:r>
            <a:r>
              <a:rPr lang="en-US" altLang="zh-TW"/>
              <a:t>0</a:t>
            </a:r>
            <a:r>
              <a:rPr lang="zh-TW" altLang="en-US"/>
              <a:t>。</a:t>
            </a:r>
          </a:p>
        </p:txBody>
      </p:sp>
      <p:sp>
        <p:nvSpPr>
          <p:cNvPr id="20502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7" name="Object 26"/>
          <p:cNvGraphicFramePr>
            <a:graphicFrameLocks noChangeAspect="1"/>
          </p:cNvGraphicFramePr>
          <p:nvPr/>
        </p:nvGraphicFramePr>
        <p:xfrm>
          <a:off x="9336089" y="3429000"/>
          <a:ext cx="7524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13" imgW="380670" imgH="177646" progId="Equation.3">
                  <p:embed/>
                </p:oleObj>
              </mc:Choice>
              <mc:Fallback>
                <p:oleObj name="Equation" r:id="rId13" imgW="380670" imgH="177646" progId="Equation.3">
                  <p:embed/>
                  <p:pic>
                    <p:nvPicPr>
                      <p:cNvPr id="2048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6089" y="3429000"/>
                        <a:ext cx="7524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28"/>
          <p:cNvGraphicFramePr>
            <a:graphicFrameLocks noChangeAspect="1"/>
          </p:cNvGraphicFramePr>
          <p:nvPr/>
        </p:nvGraphicFramePr>
        <p:xfrm>
          <a:off x="8310564" y="3714750"/>
          <a:ext cx="5540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15" imgW="279360" imgH="203040" progId="Equation.3">
                  <p:embed/>
                </p:oleObj>
              </mc:Choice>
              <mc:Fallback>
                <p:oleObj name="Equation" r:id="rId15" imgW="279360" imgH="203040" progId="Equation.3">
                  <p:embed/>
                  <p:pic>
                    <p:nvPicPr>
                      <p:cNvPr id="2048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64" y="3714750"/>
                        <a:ext cx="5540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1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71C38E2-369D-47CF-B2D2-9002725EF38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1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4.5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離散時間傅立葉轉換的特性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14" name="Text Box 5"/>
          <p:cNvSpPr txBox="1">
            <a:spLocks noChangeArrowheads="1"/>
          </p:cNvSpPr>
          <p:nvPr/>
        </p:nvSpPr>
        <p:spPr bwMode="auto">
          <a:xfrm>
            <a:off x="1992314" y="2133601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線性特性</a:t>
            </a:r>
            <a:r>
              <a:rPr lang="en-US" altLang="zh-TW" b="1"/>
              <a:t>(Linearity)</a:t>
            </a: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6" name="Object 11"/>
          <p:cNvGraphicFramePr>
            <a:graphicFrameLocks noChangeAspect="1"/>
          </p:cNvGraphicFramePr>
          <p:nvPr/>
        </p:nvGraphicFramePr>
        <p:xfrm>
          <a:off x="6527801" y="2781300"/>
          <a:ext cx="25193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方程式" r:id="rId3" imgW="1256755" imgH="203112" progId="Equation.3">
                  <p:embed/>
                </p:oleObj>
              </mc:Choice>
              <mc:Fallback>
                <p:oleObj name="方程式" r:id="rId3" imgW="1256755" imgH="203112" progId="Equation.3">
                  <p:embed/>
                  <p:pic>
                    <p:nvPicPr>
                      <p:cNvPr id="2150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2781300"/>
                        <a:ext cx="2519363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7" name="Object 13"/>
          <p:cNvGraphicFramePr>
            <a:graphicFrameLocks noChangeAspect="1"/>
          </p:cNvGraphicFramePr>
          <p:nvPr/>
        </p:nvGraphicFramePr>
        <p:xfrm>
          <a:off x="6600826" y="3500439"/>
          <a:ext cx="35210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方程式" r:id="rId5" imgW="1765080" imgH="228600" progId="Equation.3">
                  <p:embed/>
                </p:oleObj>
              </mc:Choice>
              <mc:Fallback>
                <p:oleObj name="方程式" r:id="rId5" imgW="1765080" imgH="228600" progId="Equation.3">
                  <p:embed/>
                  <p:pic>
                    <p:nvPicPr>
                      <p:cNvPr id="2150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3500439"/>
                        <a:ext cx="35210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519" name="Rectangle 20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8" name="Object 19"/>
          <p:cNvGraphicFramePr>
            <a:graphicFrameLocks noChangeAspect="1"/>
          </p:cNvGraphicFramePr>
          <p:nvPr/>
        </p:nvGraphicFramePr>
        <p:xfrm>
          <a:off x="3287714" y="5157788"/>
          <a:ext cx="56276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方程式" r:id="rId7" imgW="2501900" imgH="304800" progId="Equation.3">
                  <p:embed/>
                </p:oleObj>
              </mc:Choice>
              <mc:Fallback>
                <p:oleObj name="方程式" r:id="rId7" imgW="2501900" imgH="304800" progId="Equation.3">
                  <p:embed/>
                  <p:pic>
                    <p:nvPicPr>
                      <p:cNvPr id="2150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5157788"/>
                        <a:ext cx="5627687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21"/>
          <p:cNvGraphicFramePr>
            <a:graphicFrameLocks noChangeAspect="1"/>
          </p:cNvGraphicFramePr>
          <p:nvPr/>
        </p:nvGraphicFramePr>
        <p:xfrm>
          <a:off x="2157414" y="2708276"/>
          <a:ext cx="26193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方程式" r:id="rId9" imgW="1447560" imgH="431640" progId="Equation.3">
                  <p:embed/>
                </p:oleObj>
              </mc:Choice>
              <mc:Fallback>
                <p:oleObj name="方程式" r:id="rId9" imgW="1447560" imgH="431640" progId="Equation.3">
                  <p:embed/>
                  <p:pic>
                    <p:nvPicPr>
                      <p:cNvPr id="215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4" y="2708276"/>
                        <a:ext cx="261937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22"/>
          <p:cNvGraphicFramePr>
            <a:graphicFrameLocks noChangeAspect="1"/>
          </p:cNvGraphicFramePr>
          <p:nvPr/>
        </p:nvGraphicFramePr>
        <p:xfrm>
          <a:off x="2208214" y="3716338"/>
          <a:ext cx="257333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方程式" r:id="rId11" imgW="1422360" imgH="431640" progId="Equation.3">
                  <p:embed/>
                </p:oleObj>
              </mc:Choice>
              <mc:Fallback>
                <p:oleObj name="方程式" r:id="rId11" imgW="1422360" imgH="431640" progId="Equation.3">
                  <p:embed/>
                  <p:pic>
                    <p:nvPicPr>
                      <p:cNvPr id="215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716338"/>
                        <a:ext cx="2573337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254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1742A57-7E69-4D00-BF45-A202CFF0A76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1919289" y="2060575"/>
            <a:ext cx="439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對稱特性</a:t>
            </a:r>
            <a:r>
              <a:rPr lang="en-US" altLang="zh-TW" b="1"/>
              <a:t>(Symmetric property)</a:t>
            </a:r>
          </a:p>
        </p:txBody>
      </p:sp>
      <p:sp>
        <p:nvSpPr>
          <p:cNvPr id="22543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5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0" name="Object 13"/>
          <p:cNvGraphicFramePr>
            <a:graphicFrameLocks noChangeAspect="1"/>
          </p:cNvGraphicFramePr>
          <p:nvPr/>
        </p:nvGraphicFramePr>
        <p:xfrm>
          <a:off x="2095501" y="4357689"/>
          <a:ext cx="5762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2253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4357689"/>
                        <a:ext cx="5762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Text Box 15"/>
          <p:cNvSpPr txBox="1">
            <a:spLocks noChangeArrowheads="1"/>
          </p:cNvSpPr>
          <p:nvPr/>
        </p:nvSpPr>
        <p:spPr bwMode="auto">
          <a:xfrm>
            <a:off x="2738439" y="4357689"/>
            <a:ext cx="194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</a:t>
            </a:r>
          </a:p>
        </p:txBody>
      </p:sp>
      <p:sp>
        <p:nvSpPr>
          <p:cNvPr id="22547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/>
        </p:nvGraphicFramePr>
        <p:xfrm>
          <a:off x="3667126" y="4286250"/>
          <a:ext cx="16922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方程式" r:id="rId5" imgW="812447" imgH="203112" progId="Equation.3">
                  <p:embed/>
                </p:oleObj>
              </mc:Choice>
              <mc:Fallback>
                <p:oleObj name="方程式" r:id="rId5" imgW="812447" imgH="203112" progId="Equation.3">
                  <p:embed/>
                  <p:pic>
                    <p:nvPicPr>
                      <p:cNvPr id="2253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6" y="4286250"/>
                        <a:ext cx="16922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6381750" y="1928814"/>
            <a:ext cx="4071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共軛對稱的</a:t>
            </a:r>
            <a:r>
              <a:rPr lang="en-US" altLang="zh-TW" b="1"/>
              <a:t>(conjugate symmetric)</a:t>
            </a:r>
            <a:r>
              <a:rPr lang="zh-TW" altLang="en-US" b="1"/>
              <a:t>特性</a:t>
            </a:r>
          </a:p>
        </p:txBody>
      </p:sp>
      <p:sp>
        <p:nvSpPr>
          <p:cNvPr id="22549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50" name="Rectangle 2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51" name="Rectangle 2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2" name="Object 28"/>
          <p:cNvGraphicFramePr>
            <a:graphicFrameLocks noChangeAspect="1"/>
          </p:cNvGraphicFramePr>
          <p:nvPr/>
        </p:nvGraphicFramePr>
        <p:xfrm>
          <a:off x="2095501" y="2500314"/>
          <a:ext cx="30956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方程式" r:id="rId7" imgW="1459866" imgH="431613" progId="Equation.3">
                  <p:embed/>
                </p:oleObj>
              </mc:Choice>
              <mc:Fallback>
                <p:oleObj name="方程式" r:id="rId7" imgW="1459866" imgH="431613" progId="Equation.3">
                  <p:embed/>
                  <p:pic>
                    <p:nvPicPr>
                      <p:cNvPr id="2253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2500314"/>
                        <a:ext cx="3095625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30"/>
          <p:cNvGraphicFramePr>
            <a:graphicFrameLocks noChangeAspect="1"/>
          </p:cNvGraphicFramePr>
          <p:nvPr/>
        </p:nvGraphicFramePr>
        <p:xfrm>
          <a:off x="2024064" y="3357563"/>
          <a:ext cx="33115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方程式" r:id="rId9" imgW="1637589" imgH="431613" progId="Equation.3">
                  <p:embed/>
                </p:oleObj>
              </mc:Choice>
              <mc:Fallback>
                <p:oleObj name="方程式" r:id="rId9" imgW="1637589" imgH="431613" progId="Equation.3">
                  <p:embed/>
                  <p:pic>
                    <p:nvPicPr>
                      <p:cNvPr id="22533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357563"/>
                        <a:ext cx="331152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Rectangle 3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4" name="Object 32"/>
          <p:cNvGraphicFramePr>
            <a:graphicFrameLocks noChangeAspect="1"/>
          </p:cNvGraphicFramePr>
          <p:nvPr/>
        </p:nvGraphicFramePr>
        <p:xfrm>
          <a:off x="2024063" y="4786313"/>
          <a:ext cx="32258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方程式" r:id="rId11" imgW="1688760" imgH="685800" progId="Equation.3">
                  <p:embed/>
                </p:oleObj>
              </mc:Choice>
              <mc:Fallback>
                <p:oleObj name="方程式" r:id="rId11" imgW="1688760" imgH="685800" progId="Equation.3">
                  <p:embed/>
                  <p:pic>
                    <p:nvPicPr>
                      <p:cNvPr id="2253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786313"/>
                        <a:ext cx="3225800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3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5" name="Object 34"/>
          <p:cNvGraphicFramePr>
            <a:graphicFrameLocks noChangeAspect="1"/>
          </p:cNvGraphicFramePr>
          <p:nvPr/>
        </p:nvGraphicFramePr>
        <p:xfrm>
          <a:off x="6524626" y="2571750"/>
          <a:ext cx="31543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方程式" r:id="rId13" imgW="1612800" imgH="482400" progId="Equation.3">
                  <p:embed/>
                </p:oleObj>
              </mc:Choice>
              <mc:Fallback>
                <p:oleObj name="方程式" r:id="rId13" imgW="1612800" imgH="482400" progId="Equation.3">
                  <p:embed/>
                  <p:pic>
                    <p:nvPicPr>
                      <p:cNvPr id="225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571750"/>
                        <a:ext cx="3154363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Text Box 5"/>
          <p:cNvSpPr txBox="1">
            <a:spLocks noChangeArrowheads="1"/>
          </p:cNvSpPr>
          <p:nvPr/>
        </p:nvSpPr>
        <p:spPr bwMode="auto">
          <a:xfrm>
            <a:off x="7024689" y="3643314"/>
            <a:ext cx="194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imaginary</a:t>
            </a:r>
          </a:p>
        </p:txBody>
      </p:sp>
      <p:graphicFrame>
        <p:nvGraphicFramePr>
          <p:cNvPr id="22536" name="Object 37"/>
          <p:cNvGraphicFramePr>
            <a:graphicFrameLocks noChangeAspect="1"/>
          </p:cNvGraphicFramePr>
          <p:nvPr/>
        </p:nvGraphicFramePr>
        <p:xfrm>
          <a:off x="6453188" y="3714751"/>
          <a:ext cx="5762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方程式" r:id="rId15" imgW="291973" imgH="203112" progId="Equation.3">
                  <p:embed/>
                </p:oleObj>
              </mc:Choice>
              <mc:Fallback>
                <p:oleObj name="方程式" r:id="rId15" imgW="291973" imgH="203112" progId="Equation.3">
                  <p:embed/>
                  <p:pic>
                    <p:nvPicPr>
                      <p:cNvPr id="22536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3714751"/>
                        <a:ext cx="5762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38"/>
          <p:cNvGraphicFramePr>
            <a:graphicFrameLocks noChangeAspect="1"/>
          </p:cNvGraphicFramePr>
          <p:nvPr/>
        </p:nvGraphicFramePr>
        <p:xfrm>
          <a:off x="8524875" y="3714750"/>
          <a:ext cx="18732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方程式" r:id="rId16" imgW="901309" imgH="203112" progId="Equation.3">
                  <p:embed/>
                </p:oleObj>
              </mc:Choice>
              <mc:Fallback>
                <p:oleObj name="方程式" r:id="rId16" imgW="901309" imgH="203112" progId="Equation.3">
                  <p:embed/>
                  <p:pic>
                    <p:nvPicPr>
                      <p:cNvPr id="2253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75" y="3714750"/>
                        <a:ext cx="187325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39"/>
          <p:cNvGraphicFramePr>
            <a:graphicFrameLocks noChangeAspect="1"/>
          </p:cNvGraphicFramePr>
          <p:nvPr/>
        </p:nvGraphicFramePr>
        <p:xfrm>
          <a:off x="6524626" y="4214814"/>
          <a:ext cx="3459163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方程式" r:id="rId18" imgW="1777680" imgH="685800" progId="Equation.3">
                  <p:embed/>
                </p:oleObj>
              </mc:Choice>
              <mc:Fallback>
                <p:oleObj name="方程式" r:id="rId18" imgW="1777680" imgH="685800" progId="Equation.3">
                  <p:embed/>
                  <p:pic>
                    <p:nvPicPr>
                      <p:cNvPr id="225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4214814"/>
                        <a:ext cx="3459163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40"/>
          <p:cNvGraphicFramePr>
            <a:graphicFrameLocks noChangeAspect="1"/>
          </p:cNvGraphicFramePr>
          <p:nvPr/>
        </p:nvGraphicFramePr>
        <p:xfrm>
          <a:off x="6524625" y="5643564"/>
          <a:ext cx="29797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方程式" r:id="rId20" imgW="1612800" imgH="482400" progId="Equation.3">
                  <p:embed/>
                </p:oleObj>
              </mc:Choice>
              <mc:Fallback>
                <p:oleObj name="方程式" r:id="rId20" imgW="1612800" imgH="482400" progId="Equation.3">
                  <p:embed/>
                  <p:pic>
                    <p:nvPicPr>
                      <p:cNvPr id="225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5643564"/>
                        <a:ext cx="2979738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356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3714E8F-F13E-4B07-860A-168C5AD3370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3564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4" name="Object 12"/>
          <p:cNvGraphicFramePr>
            <a:graphicFrameLocks noChangeAspect="1"/>
          </p:cNvGraphicFramePr>
          <p:nvPr/>
        </p:nvGraphicFramePr>
        <p:xfrm>
          <a:off x="1952626" y="2143126"/>
          <a:ext cx="5762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2355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2143126"/>
                        <a:ext cx="5762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2524125" y="2143126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 and even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5" name="Object 14"/>
          <p:cNvGraphicFramePr>
            <a:graphicFrameLocks noChangeAspect="1"/>
          </p:cNvGraphicFramePr>
          <p:nvPr/>
        </p:nvGraphicFramePr>
        <p:xfrm>
          <a:off x="2238375" y="2571750"/>
          <a:ext cx="17287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方程式" r:id="rId5" imgW="787058" imgH="203112" progId="Equation.3">
                  <p:embed/>
                </p:oleObj>
              </mc:Choice>
              <mc:Fallback>
                <p:oleObj name="方程式" r:id="rId5" imgW="787058" imgH="203112" progId="Equation.3">
                  <p:embed/>
                  <p:pic>
                    <p:nvPicPr>
                      <p:cNvPr id="2355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571750"/>
                        <a:ext cx="172878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9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6" name="Object 21"/>
          <p:cNvGraphicFramePr>
            <a:graphicFrameLocks noChangeAspect="1"/>
          </p:cNvGraphicFramePr>
          <p:nvPr/>
        </p:nvGraphicFramePr>
        <p:xfrm>
          <a:off x="2166939" y="5786438"/>
          <a:ext cx="10747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方程式" r:id="rId7" imgW="482400" imgH="228600" progId="Equation.3">
                  <p:embed/>
                </p:oleObj>
              </mc:Choice>
              <mc:Fallback>
                <p:oleObj name="方程式" r:id="rId7" imgW="482400" imgH="228600" progId="Equation.3">
                  <p:embed/>
                  <p:pic>
                    <p:nvPicPr>
                      <p:cNvPr id="2355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5786438"/>
                        <a:ext cx="107473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Text Box 23"/>
          <p:cNvSpPr txBox="1">
            <a:spLocks noChangeArrowheads="1"/>
          </p:cNvSpPr>
          <p:nvPr/>
        </p:nvSpPr>
        <p:spPr bwMode="auto">
          <a:xfrm>
            <a:off x="3238500" y="5786439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</a:t>
            </a:r>
          </a:p>
        </p:txBody>
      </p:sp>
      <p:sp>
        <p:nvSpPr>
          <p:cNvPr id="23571" name="Rectangle 2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72" name="Rectangle 2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7" name="Object 29"/>
          <p:cNvGraphicFramePr>
            <a:graphicFrameLocks noChangeAspect="1"/>
          </p:cNvGraphicFramePr>
          <p:nvPr/>
        </p:nvGraphicFramePr>
        <p:xfrm>
          <a:off x="2024064" y="3071813"/>
          <a:ext cx="3443287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方程式" r:id="rId9" imgW="1765080" imgH="1320480" progId="Equation.3">
                  <p:embed/>
                </p:oleObj>
              </mc:Choice>
              <mc:Fallback>
                <p:oleObj name="方程式" r:id="rId9" imgW="1765080" imgH="1320480" progId="Equation.3">
                  <p:embed/>
                  <p:pic>
                    <p:nvPicPr>
                      <p:cNvPr id="2355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071813"/>
                        <a:ext cx="3443287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32"/>
          <p:cNvGraphicFramePr>
            <a:graphicFrameLocks noChangeAspect="1"/>
          </p:cNvGraphicFramePr>
          <p:nvPr/>
        </p:nvGraphicFramePr>
        <p:xfrm>
          <a:off x="6953251" y="2214564"/>
          <a:ext cx="5762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方程式" r:id="rId11" imgW="291973" imgH="203112" progId="Equation.3">
                  <p:embed/>
                </p:oleObj>
              </mc:Choice>
              <mc:Fallback>
                <p:oleObj name="方程式" r:id="rId11" imgW="291973" imgH="203112" progId="Equation.3">
                  <p:embed/>
                  <p:pic>
                    <p:nvPicPr>
                      <p:cNvPr id="2355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1" y="2214564"/>
                        <a:ext cx="5762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3" name="Text Box 5"/>
          <p:cNvSpPr txBox="1">
            <a:spLocks noChangeArrowheads="1"/>
          </p:cNvSpPr>
          <p:nvPr/>
        </p:nvSpPr>
        <p:spPr bwMode="auto">
          <a:xfrm>
            <a:off x="7524751" y="2214564"/>
            <a:ext cx="2519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 and odd</a:t>
            </a:r>
          </a:p>
        </p:txBody>
      </p:sp>
      <p:graphicFrame>
        <p:nvGraphicFramePr>
          <p:cNvPr id="23559" name="Object 33"/>
          <p:cNvGraphicFramePr>
            <a:graphicFrameLocks noChangeAspect="1"/>
          </p:cNvGraphicFramePr>
          <p:nvPr/>
        </p:nvGraphicFramePr>
        <p:xfrm>
          <a:off x="6524625" y="3357563"/>
          <a:ext cx="391795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方程式" r:id="rId12" imgW="1942920" imgH="888840" progId="Equation.3">
                  <p:embed/>
                </p:oleObj>
              </mc:Choice>
              <mc:Fallback>
                <p:oleObj name="方程式" r:id="rId12" imgW="1942920" imgH="888840" progId="Equation.3">
                  <p:embed/>
                  <p:pic>
                    <p:nvPicPr>
                      <p:cNvPr id="2355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357563"/>
                        <a:ext cx="391795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34"/>
          <p:cNvGraphicFramePr>
            <a:graphicFrameLocks noChangeAspect="1"/>
          </p:cNvGraphicFramePr>
          <p:nvPr/>
        </p:nvGraphicFramePr>
        <p:xfrm>
          <a:off x="6667501" y="2786064"/>
          <a:ext cx="17637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方程式" r:id="rId14" imgW="876300" imgH="203200" progId="Equation.3">
                  <p:embed/>
                </p:oleObj>
              </mc:Choice>
              <mc:Fallback>
                <p:oleObj name="方程式" r:id="rId14" imgW="876300" imgH="203200" progId="Equation.3">
                  <p:embed/>
                  <p:pic>
                    <p:nvPicPr>
                      <p:cNvPr id="2356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2786064"/>
                        <a:ext cx="17637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35"/>
          <p:cNvGraphicFramePr>
            <a:graphicFrameLocks noChangeAspect="1"/>
          </p:cNvGraphicFramePr>
          <p:nvPr/>
        </p:nvGraphicFramePr>
        <p:xfrm>
          <a:off x="6596064" y="5500688"/>
          <a:ext cx="10747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方程式" r:id="rId16" imgW="482400" imgH="228600" progId="Equation.3">
                  <p:embed/>
                </p:oleObj>
              </mc:Choice>
              <mc:Fallback>
                <p:oleObj name="方程式" r:id="rId16" imgW="482400" imgH="228600" progId="Equation.3">
                  <p:embed/>
                  <p:pic>
                    <p:nvPicPr>
                      <p:cNvPr id="2356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5500688"/>
                        <a:ext cx="107473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Text Box 12"/>
          <p:cNvSpPr txBox="1">
            <a:spLocks noChangeArrowheads="1"/>
          </p:cNvSpPr>
          <p:nvPr/>
        </p:nvSpPr>
        <p:spPr bwMode="auto">
          <a:xfrm>
            <a:off x="7667625" y="5572126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imaginary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557E4A3-D4FB-4181-B964-7E2E8744CB7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5" name="Text Box 2"/>
          <p:cNvSpPr txBox="1">
            <a:spLocks noChangeArrowheads="1"/>
          </p:cNvSpPr>
          <p:nvPr/>
        </p:nvSpPr>
        <p:spPr bwMode="auto">
          <a:xfrm>
            <a:off x="1992314" y="2205039"/>
            <a:ext cx="417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zh-TW" altLang="en-US" b="1"/>
              <a:t>時間偏移</a:t>
            </a:r>
            <a:r>
              <a:rPr lang="en-US" altLang="zh-TW" b="1"/>
              <a:t>(Time Shifting)</a:t>
            </a:r>
          </a:p>
        </p:txBody>
      </p:sp>
      <p:sp>
        <p:nvSpPr>
          <p:cNvPr id="24586" name="Rectangle 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2135189" y="2636839"/>
          <a:ext cx="21605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方程式" r:id="rId3" imgW="1002865" imgH="215806" progId="Equation.3">
                  <p:embed/>
                </p:oleObj>
              </mc:Choice>
              <mc:Fallback>
                <p:oleObj name="方程式" r:id="rId3" imgW="1002865" imgH="215806" progId="Equation.3">
                  <p:embed/>
                  <p:pic>
                    <p:nvPicPr>
                      <p:cNvPr id="245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636839"/>
                        <a:ext cx="2160587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88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79" name="Object 9"/>
          <p:cNvGraphicFramePr>
            <a:graphicFrameLocks noChangeAspect="1"/>
          </p:cNvGraphicFramePr>
          <p:nvPr/>
        </p:nvGraphicFramePr>
        <p:xfrm>
          <a:off x="6527801" y="2420938"/>
          <a:ext cx="14144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5" imgW="647640" imgH="215640" progId="Equation.3">
                  <p:embed/>
                </p:oleObj>
              </mc:Choice>
              <mc:Fallback>
                <p:oleObj name="Equation" r:id="rId5" imgW="647640" imgH="215640" progId="Equation.3">
                  <p:embed/>
                  <p:pic>
                    <p:nvPicPr>
                      <p:cNvPr id="2457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2420938"/>
                        <a:ext cx="14144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0" name="Object 14"/>
          <p:cNvGraphicFramePr>
            <a:graphicFrameLocks noChangeAspect="1"/>
          </p:cNvGraphicFramePr>
          <p:nvPr/>
        </p:nvGraphicFramePr>
        <p:xfrm>
          <a:off x="2063751" y="3141663"/>
          <a:ext cx="3228975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方程式" r:id="rId7" imgW="1523880" imgH="888840" progId="Equation.3">
                  <p:embed/>
                </p:oleObj>
              </mc:Choice>
              <mc:Fallback>
                <p:oleObj name="方程式" r:id="rId7" imgW="1523880" imgH="888840" progId="Equation.3">
                  <p:embed/>
                  <p:pic>
                    <p:nvPicPr>
                      <p:cNvPr id="2458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141663"/>
                        <a:ext cx="3228975" cy="187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1" name="Object 16"/>
          <p:cNvGraphicFramePr>
            <a:graphicFrameLocks noChangeAspect="1"/>
          </p:cNvGraphicFramePr>
          <p:nvPr/>
        </p:nvGraphicFramePr>
        <p:xfrm>
          <a:off x="5972176" y="2997201"/>
          <a:ext cx="45259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方程式" r:id="rId9" imgW="1942920" imgH="685800" progId="Equation.3">
                  <p:embed/>
                </p:oleObj>
              </mc:Choice>
              <mc:Fallback>
                <p:oleObj name="方程式" r:id="rId9" imgW="1942920" imgH="685800" progId="Equation.3">
                  <p:embed/>
                  <p:pic>
                    <p:nvPicPr>
                      <p:cNvPr id="2458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6" y="2997201"/>
                        <a:ext cx="4525963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2" name="Object 18"/>
          <p:cNvGraphicFramePr>
            <a:graphicFrameLocks noChangeAspect="1"/>
          </p:cNvGraphicFramePr>
          <p:nvPr/>
        </p:nvGraphicFramePr>
        <p:xfrm>
          <a:off x="3648076" y="5084763"/>
          <a:ext cx="39608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方程式" r:id="rId11" imgW="1866090" imgH="304668" progId="Equation.3">
                  <p:embed/>
                </p:oleObj>
              </mc:Choice>
              <mc:Fallback>
                <p:oleObj name="方程式" r:id="rId11" imgW="1866090" imgH="304668" progId="Equation.3">
                  <p:embed/>
                  <p:pic>
                    <p:nvPicPr>
                      <p:cNvPr id="245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5084763"/>
                        <a:ext cx="39608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文字方塊 16"/>
          <p:cNvSpPr txBox="1">
            <a:spLocks noChangeArrowheads="1"/>
          </p:cNvSpPr>
          <p:nvPr/>
        </p:nvSpPr>
        <p:spPr bwMode="auto">
          <a:xfrm>
            <a:off x="2135188" y="5949950"/>
            <a:ext cx="799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在時域上的時間偏移，對應在頻域上造成頻譜的相位改變。</a:t>
            </a:r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560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F6E3627-AC32-4AD7-A2C9-5AA0F9BFC3E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5608" name="文字方塊 3"/>
          <p:cNvSpPr txBox="1">
            <a:spLocks noChangeArrowheads="1"/>
          </p:cNvSpPr>
          <p:nvPr/>
        </p:nvSpPr>
        <p:spPr bwMode="auto">
          <a:xfrm>
            <a:off x="1992314" y="2060575"/>
            <a:ext cx="431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4.7  </a:t>
            </a:r>
            <a:r>
              <a:rPr lang="zh-TW" altLang="zh-TW"/>
              <a:t>離散時間訊號的時間提前</a:t>
            </a:r>
            <a:endParaRPr lang="zh-TW" altLang="en-US"/>
          </a:p>
        </p:txBody>
      </p:sp>
      <p:sp>
        <p:nvSpPr>
          <p:cNvPr id="2560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208213" y="2492375"/>
          <a:ext cx="22717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3" imgW="1091726" imgH="228501" progId="Equation.3">
                  <p:embed/>
                </p:oleObj>
              </mc:Choice>
              <mc:Fallback>
                <p:oleObj name="Equation" r:id="rId3" imgW="1091726" imgH="228501" progId="Equation.3">
                  <p:embed/>
                  <p:pic>
                    <p:nvPicPr>
                      <p:cNvPr id="2560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492375"/>
                        <a:ext cx="2271712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992314" y="2997201"/>
          <a:ext cx="83788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5" imgW="4356000" imgH="431640" progId="Equation.3">
                  <p:embed/>
                </p:oleObj>
              </mc:Choice>
              <mc:Fallback>
                <p:oleObj name="Equation" r:id="rId5" imgW="4356000" imgH="431640" progId="Equation.3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997201"/>
                        <a:ext cx="837882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2208214" y="4076700"/>
          <a:ext cx="37798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7" imgW="2057400" imgH="228600" progId="Equation.3">
                  <p:embed/>
                </p:oleObj>
              </mc:Choice>
              <mc:Fallback>
                <p:oleObj name="Equation" r:id="rId7" imgW="2057400" imgH="228600" progId="Equation.3">
                  <p:embed/>
                  <p:pic>
                    <p:nvPicPr>
                      <p:cNvPr id="256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076700"/>
                        <a:ext cx="3779837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13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5" name="Object 9"/>
          <p:cNvGraphicFramePr>
            <a:graphicFrameLocks noChangeAspect="1"/>
          </p:cNvGraphicFramePr>
          <p:nvPr/>
        </p:nvGraphicFramePr>
        <p:xfrm>
          <a:off x="2208214" y="4581525"/>
          <a:ext cx="7754937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9" imgW="3898800" imgH="888840" progId="Equation.3">
                  <p:embed/>
                </p:oleObj>
              </mc:Choice>
              <mc:Fallback>
                <p:oleObj name="Equation" r:id="rId9" imgW="3898800" imgH="888840" progId="Equation.3">
                  <p:embed/>
                  <p:pic>
                    <p:nvPicPr>
                      <p:cNvPr id="256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581525"/>
                        <a:ext cx="7754937" cy="177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663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E4A74B6-F775-4B9E-95EC-C098BA6DAB3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26634" name="Picture 2" descr="Fig_4-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492376"/>
            <a:ext cx="24384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3" descr="Fig_4-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652963"/>
            <a:ext cx="2438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1992314" y="2060576"/>
          <a:ext cx="19272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5" imgW="1091726" imgH="228501" progId="Equation.3">
                  <p:embed/>
                </p:oleObj>
              </mc:Choice>
              <mc:Fallback>
                <p:oleObj name="Equation" r:id="rId5" imgW="1091726" imgH="228501" progId="Equation.3">
                  <p:embed/>
                  <p:pic>
                    <p:nvPicPr>
                      <p:cNvPr id="266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060576"/>
                        <a:ext cx="19272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7" name="Object 6"/>
          <p:cNvGraphicFramePr>
            <a:graphicFrameLocks noChangeAspect="1"/>
          </p:cNvGraphicFramePr>
          <p:nvPr/>
        </p:nvGraphicFramePr>
        <p:xfrm>
          <a:off x="1992313" y="4292601"/>
          <a:ext cx="186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7" imgW="952087" imgH="203112" progId="Equation.3">
                  <p:embed/>
                </p:oleObj>
              </mc:Choice>
              <mc:Fallback>
                <p:oleObj name="Equation" r:id="rId7" imgW="952087" imgH="203112" progId="Equation.3">
                  <p:embed/>
                  <p:pic>
                    <p:nvPicPr>
                      <p:cNvPr id="266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292601"/>
                        <a:ext cx="186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8" name="Picture 8" descr="Fig_4-7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420938"/>
            <a:ext cx="24384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8" name="Object 9"/>
          <p:cNvGraphicFramePr>
            <a:graphicFrameLocks noChangeAspect="1"/>
          </p:cNvGraphicFramePr>
          <p:nvPr/>
        </p:nvGraphicFramePr>
        <p:xfrm>
          <a:off x="5087939" y="2060576"/>
          <a:ext cx="10509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10" imgW="596900" imgH="228600" progId="Equation.3">
                  <p:embed/>
                </p:oleObj>
              </mc:Choice>
              <mc:Fallback>
                <p:oleObj name="Equation" r:id="rId10" imgW="596900" imgH="228600" progId="Equation.3">
                  <p:embed/>
                  <p:pic>
                    <p:nvPicPr>
                      <p:cNvPr id="266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9" y="2060576"/>
                        <a:ext cx="10509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0" name="Picture 11" descr="Fig_4-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4641850"/>
            <a:ext cx="2376487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9" name="Object 12"/>
          <p:cNvGraphicFramePr>
            <a:graphicFrameLocks noChangeAspect="1"/>
          </p:cNvGraphicFramePr>
          <p:nvPr/>
        </p:nvGraphicFramePr>
        <p:xfrm>
          <a:off x="5232401" y="4292601"/>
          <a:ext cx="982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13" imgW="558800" imgH="228600" progId="Equation.3">
                  <p:embed/>
                </p:oleObj>
              </mc:Choice>
              <mc:Fallback>
                <p:oleObj name="Equation" r:id="rId13" imgW="558800" imgH="228600" progId="Equation.3">
                  <p:embed/>
                  <p:pic>
                    <p:nvPicPr>
                      <p:cNvPr id="2662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1" y="4292601"/>
                        <a:ext cx="98266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2" name="Picture 14" descr="Fig_4-7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2420939"/>
            <a:ext cx="24161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5" descr="Fig_4-7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652964"/>
            <a:ext cx="24384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30" name="Object 16"/>
          <p:cNvGraphicFramePr>
            <a:graphicFrameLocks noChangeAspect="1"/>
          </p:cNvGraphicFramePr>
          <p:nvPr/>
        </p:nvGraphicFramePr>
        <p:xfrm>
          <a:off x="7680326" y="2060576"/>
          <a:ext cx="12414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17" imgW="698500" imgH="228600" progId="Equation.3">
                  <p:embed/>
                </p:oleObj>
              </mc:Choice>
              <mc:Fallback>
                <p:oleObj name="Equation" r:id="rId17" imgW="698500" imgH="228600" progId="Equation.3">
                  <p:embed/>
                  <p:pic>
                    <p:nvPicPr>
                      <p:cNvPr id="2663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6" y="2060576"/>
                        <a:ext cx="12414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5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31" name="Object 18"/>
          <p:cNvGraphicFramePr>
            <a:graphicFrameLocks noChangeAspect="1"/>
          </p:cNvGraphicFramePr>
          <p:nvPr/>
        </p:nvGraphicFramePr>
        <p:xfrm>
          <a:off x="7680325" y="4365626"/>
          <a:ext cx="11747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19" imgW="660400" imgH="228600" progId="Equation.3">
                  <p:embed/>
                </p:oleObj>
              </mc:Choice>
              <mc:Fallback>
                <p:oleObj name="Equation" r:id="rId19" imgW="660400" imgH="228600" progId="Equation.3">
                  <p:embed/>
                  <p:pic>
                    <p:nvPicPr>
                      <p:cNvPr id="2663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4365626"/>
                        <a:ext cx="11747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7656" name="Text Box 2"/>
          <p:cNvSpPr txBox="1">
            <a:spLocks noChangeArrowheads="1"/>
          </p:cNvSpPr>
          <p:nvPr/>
        </p:nvSpPr>
        <p:spPr bwMode="auto">
          <a:xfrm>
            <a:off x="1992314" y="2133600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頻率偏移</a:t>
            </a:r>
            <a:r>
              <a:rPr lang="en-US" altLang="zh-TW" b="1"/>
              <a:t>(Frequency Shifting)</a:t>
            </a:r>
          </a:p>
        </p:txBody>
      </p:sp>
      <p:sp>
        <p:nvSpPr>
          <p:cNvPr id="27657" name="Rectangle 3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8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0" name="Object 11"/>
          <p:cNvGraphicFramePr>
            <a:graphicFrameLocks noChangeAspect="1"/>
          </p:cNvGraphicFramePr>
          <p:nvPr/>
        </p:nvGraphicFramePr>
        <p:xfrm>
          <a:off x="2135189" y="2708275"/>
          <a:ext cx="28797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方程式" r:id="rId3" imgW="1358900" imgH="228600" progId="Equation.3">
                  <p:embed/>
                </p:oleObj>
              </mc:Choice>
              <mc:Fallback>
                <p:oleObj name="方程式" r:id="rId3" imgW="1358900" imgH="228600" progId="Equation.3">
                  <p:embed/>
                  <p:pic>
                    <p:nvPicPr>
                      <p:cNvPr id="2765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708275"/>
                        <a:ext cx="28797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1" name="Object 15"/>
          <p:cNvGraphicFramePr>
            <a:graphicFrameLocks noChangeAspect="1"/>
          </p:cNvGraphicFramePr>
          <p:nvPr/>
        </p:nvGraphicFramePr>
        <p:xfrm>
          <a:off x="6527801" y="2205039"/>
          <a:ext cx="26654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方程式" r:id="rId5" imgW="1383699" imgH="215806" progId="Equation.3">
                  <p:embed/>
                </p:oleObj>
              </mc:Choice>
              <mc:Fallback>
                <p:oleObj name="方程式" r:id="rId5" imgW="1383699" imgH="215806" progId="Equation.3">
                  <p:embed/>
                  <p:pic>
                    <p:nvPicPr>
                      <p:cNvPr id="276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2205039"/>
                        <a:ext cx="26654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2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3" name="Rectangle 20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2" name="Object 19"/>
          <p:cNvGraphicFramePr>
            <a:graphicFrameLocks noChangeAspect="1"/>
          </p:cNvGraphicFramePr>
          <p:nvPr/>
        </p:nvGraphicFramePr>
        <p:xfrm>
          <a:off x="3863976" y="5300663"/>
          <a:ext cx="388937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方程式" r:id="rId7" imgW="1777229" imgH="304668" progId="Equation.3">
                  <p:embed/>
                </p:oleObj>
              </mc:Choice>
              <mc:Fallback>
                <p:oleObj name="方程式" r:id="rId7" imgW="1777229" imgH="304668" progId="Equation.3">
                  <p:embed/>
                  <p:pic>
                    <p:nvPicPr>
                      <p:cNvPr id="2765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6" y="5300663"/>
                        <a:ext cx="3889375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Rectangle 22"/>
          <p:cNvSpPr>
            <a:spLocks noChangeArrowheads="1"/>
          </p:cNvSpPr>
          <p:nvPr/>
        </p:nvSpPr>
        <p:spPr bwMode="auto">
          <a:xfrm>
            <a:off x="1524001" y="2871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5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3" name="Object 23"/>
          <p:cNvGraphicFramePr>
            <a:graphicFrameLocks noChangeAspect="1"/>
          </p:cNvGraphicFramePr>
          <p:nvPr/>
        </p:nvGraphicFramePr>
        <p:xfrm>
          <a:off x="6600826" y="2636838"/>
          <a:ext cx="3776663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9" imgW="1879560" imgH="1295280" progId="Equation.3">
                  <p:embed/>
                </p:oleObj>
              </mc:Choice>
              <mc:Fallback>
                <p:oleObj name="Equation" r:id="rId9" imgW="1879560" imgH="1295280" progId="Equation.3">
                  <p:embed/>
                  <p:pic>
                    <p:nvPicPr>
                      <p:cNvPr id="2765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2636838"/>
                        <a:ext cx="3776663" cy="258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4" name="Object 18"/>
          <p:cNvGraphicFramePr>
            <a:graphicFrameLocks noChangeAspect="1"/>
          </p:cNvGraphicFramePr>
          <p:nvPr/>
        </p:nvGraphicFramePr>
        <p:xfrm>
          <a:off x="2063751" y="3284539"/>
          <a:ext cx="4079875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方程式" r:id="rId11" imgW="1892160" imgH="812520" progId="Equation.3">
                  <p:embed/>
                </p:oleObj>
              </mc:Choice>
              <mc:Fallback>
                <p:oleObj name="方程式" r:id="rId11" imgW="1892160" imgH="812520" progId="Equation.3">
                  <p:embed/>
                  <p:pic>
                    <p:nvPicPr>
                      <p:cNvPr id="276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284539"/>
                        <a:ext cx="4079875" cy="176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7" name="文字方塊 18"/>
          <p:cNvSpPr txBox="1">
            <a:spLocks noChangeArrowheads="1"/>
          </p:cNvSpPr>
          <p:nvPr/>
        </p:nvSpPr>
        <p:spPr bwMode="auto">
          <a:xfrm>
            <a:off x="2135189" y="6021388"/>
            <a:ext cx="705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在頻域上作相位偏移，即造成時域上的波形乘上弦波函數。</a:t>
            </a:r>
            <a:endParaRPr lang="zh-TW" altLang="en-US"/>
          </a:p>
        </p:txBody>
      </p:sp>
      <p:sp>
        <p:nvSpPr>
          <p:cNvPr id="276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AB6B939-219E-4F2B-95B1-640EF8F2355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50FE988-41F6-443C-B7E7-37DD0FB7298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6" name="Text Box 4"/>
          <p:cNvSpPr txBox="1">
            <a:spLocks noChangeArrowheads="1"/>
          </p:cNvSpPr>
          <p:nvPr/>
        </p:nvSpPr>
        <p:spPr bwMode="auto">
          <a:xfrm>
            <a:off x="2279651" y="21336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10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9" y="617538"/>
            <a:ext cx="6516687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4.1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非週期性離散時間訊號的傅立葉轉換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9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0" name="Rectangle 15"/>
          <p:cNvSpPr>
            <a:spLocks noChangeArrowheads="1"/>
          </p:cNvSpPr>
          <p:nvPr/>
        </p:nvSpPr>
        <p:spPr bwMode="auto">
          <a:xfrm>
            <a:off x="1524001" y="25669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1" name="Rectangle 2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2" name="Rectangle 2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3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" name="Text Box 38"/>
          <p:cNvSpPr txBox="1">
            <a:spLocks noChangeArrowheads="1"/>
          </p:cNvSpPr>
          <p:nvPr/>
        </p:nvSpPr>
        <p:spPr bwMode="auto">
          <a:xfrm>
            <a:off x="6167438" y="1916114"/>
            <a:ext cx="4032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基礎函數                      的特性</a:t>
            </a:r>
            <a:endParaRPr lang="en-US" altLang="zh-TW"/>
          </a:p>
        </p:txBody>
      </p:sp>
      <p:sp>
        <p:nvSpPr>
          <p:cNvPr id="1045" name="Rectangle 4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6" name="Rectangle 4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7" name="Text Box 52"/>
          <p:cNvSpPr txBox="1">
            <a:spLocks noChangeArrowheads="1"/>
          </p:cNvSpPr>
          <p:nvPr/>
        </p:nvSpPr>
        <p:spPr bwMode="auto">
          <a:xfrm>
            <a:off x="6096000" y="2357439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(1) </a:t>
            </a:r>
            <a:r>
              <a:rPr lang="zh-TW" altLang="en-US"/>
              <a:t>週期為      的週期性函數</a:t>
            </a:r>
            <a:endParaRPr lang="en-US" altLang="zh-TW"/>
          </a:p>
        </p:txBody>
      </p:sp>
      <p:graphicFrame>
        <p:nvGraphicFramePr>
          <p:cNvPr id="1026" name="Object 53"/>
          <p:cNvGraphicFramePr>
            <a:graphicFrameLocks noChangeAspect="1"/>
          </p:cNvGraphicFramePr>
          <p:nvPr/>
        </p:nvGraphicFramePr>
        <p:xfrm>
          <a:off x="6311900" y="2781300"/>
          <a:ext cx="27495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方程式" r:id="rId3" imgW="1384200" imgH="482400" progId="Equation.3">
                  <p:embed/>
                </p:oleObj>
              </mc:Choice>
              <mc:Fallback>
                <p:oleObj name="方程式" r:id="rId3" imgW="1384200" imgH="482400" progId="Equation.3">
                  <p:embed/>
                  <p:pic>
                    <p:nvPicPr>
                      <p:cNvPr id="102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781300"/>
                        <a:ext cx="274955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" name="Text Box 55"/>
          <p:cNvSpPr txBox="1">
            <a:spLocks noChangeArrowheads="1"/>
          </p:cNvSpPr>
          <p:nvPr/>
        </p:nvSpPr>
        <p:spPr bwMode="auto">
          <a:xfrm>
            <a:off x="6059489" y="3860801"/>
            <a:ext cx="442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(2)</a:t>
            </a:r>
            <a:r>
              <a:rPr lang="zh-TW" altLang="en-US"/>
              <a:t>在一個週期內的積分具有正交特性</a:t>
            </a:r>
            <a:endParaRPr lang="en-US" altLang="zh-TW"/>
          </a:p>
        </p:txBody>
      </p:sp>
      <p:sp>
        <p:nvSpPr>
          <p:cNvPr id="1049" name="Rectangle 5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7" name="Object 56"/>
          <p:cNvGraphicFramePr>
            <a:graphicFrameLocks noChangeAspect="1"/>
          </p:cNvGraphicFramePr>
          <p:nvPr/>
        </p:nvGraphicFramePr>
        <p:xfrm>
          <a:off x="5951538" y="4292600"/>
          <a:ext cx="464185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方程式" r:id="rId5" imgW="2793960" imgH="1295280" progId="Equation.3">
                  <p:embed/>
                </p:oleObj>
              </mc:Choice>
              <mc:Fallback>
                <p:oleObj name="方程式" r:id="rId5" imgW="2793960" imgH="1295280" progId="Equation.3">
                  <p:embed/>
                  <p:pic>
                    <p:nvPicPr>
                      <p:cNvPr id="102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4292600"/>
                        <a:ext cx="4641850" cy="216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0"/>
          <p:cNvGraphicFramePr>
            <a:graphicFrameLocks noChangeAspect="1"/>
          </p:cNvGraphicFramePr>
          <p:nvPr/>
        </p:nvGraphicFramePr>
        <p:xfrm>
          <a:off x="2495551" y="2852739"/>
          <a:ext cx="266541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方程式" r:id="rId7" imgW="1447560" imgH="431640" progId="Equation.3">
                  <p:embed/>
                </p:oleObj>
              </mc:Choice>
              <mc:Fallback>
                <p:oleObj name="方程式" r:id="rId7" imgW="1447560" imgH="431640" progId="Equation.3">
                  <p:embed/>
                  <p:pic>
                    <p:nvPicPr>
                      <p:cNvPr id="1028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852739"/>
                        <a:ext cx="2665413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1"/>
          <p:cNvGraphicFramePr>
            <a:graphicFrameLocks noChangeAspect="1"/>
          </p:cNvGraphicFramePr>
          <p:nvPr/>
        </p:nvGraphicFramePr>
        <p:xfrm>
          <a:off x="2495551" y="4508500"/>
          <a:ext cx="26654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1447560" imgH="431640" progId="Equation.3">
                  <p:embed/>
                </p:oleObj>
              </mc:Choice>
              <mc:Fallback>
                <p:oleObj name="Equation" r:id="rId9" imgW="1447560" imgH="431640" progId="Equation.3">
                  <p:embed/>
                  <p:pic>
                    <p:nvPicPr>
                      <p:cNvPr id="1029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508500"/>
                        <a:ext cx="2665413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" name="Rectangle 6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0" name="Object 63"/>
          <p:cNvGraphicFramePr>
            <a:graphicFrameLocks noChangeAspect="1"/>
          </p:cNvGraphicFramePr>
          <p:nvPr/>
        </p:nvGraphicFramePr>
        <p:xfrm>
          <a:off x="7373938" y="2379664"/>
          <a:ext cx="4508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228402" imgH="177646" progId="Equation.3">
                  <p:embed/>
                </p:oleObj>
              </mc:Choice>
              <mc:Fallback>
                <p:oleObj name="Equation" r:id="rId11" imgW="228402" imgH="177646" progId="Equation.3">
                  <p:embed/>
                  <p:pic>
                    <p:nvPicPr>
                      <p:cNvPr id="103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38" y="2379664"/>
                        <a:ext cx="4508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" name="文字方塊 28"/>
          <p:cNvSpPr txBox="1">
            <a:spLocks noChangeArrowheads="1"/>
          </p:cNvSpPr>
          <p:nvPr/>
        </p:nvSpPr>
        <p:spPr bwMode="auto">
          <a:xfrm>
            <a:off x="2063750" y="3716339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延伸到任意一個</a:t>
            </a:r>
            <a:r>
              <a:rPr lang="zh-TW" altLang="zh-TW"/>
              <a:t>離散時間訊號</a:t>
            </a:r>
            <a:r>
              <a:rPr lang="zh-TW" altLang="en-US"/>
              <a:t>，</a:t>
            </a:r>
            <a:r>
              <a:rPr lang="zh-TW" altLang="zh-TW"/>
              <a:t>得到以下演算式，</a:t>
            </a:r>
            <a:endParaRPr lang="zh-TW" altLang="en-US"/>
          </a:p>
        </p:txBody>
      </p:sp>
      <p:sp>
        <p:nvSpPr>
          <p:cNvPr id="1052" name="文字方塊 29"/>
          <p:cNvSpPr txBox="1">
            <a:spLocks noChangeArrowheads="1"/>
          </p:cNvSpPr>
          <p:nvPr/>
        </p:nvSpPr>
        <p:spPr bwMode="auto">
          <a:xfrm>
            <a:off x="1992313" y="2060576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從離散時間</a:t>
            </a:r>
            <a:r>
              <a:rPr lang="en-US" altLang="zh-TW"/>
              <a:t>LTI</a:t>
            </a:r>
            <a:r>
              <a:rPr lang="zh-TW" altLang="en-US"/>
              <a:t>系統的脈衝響應        </a:t>
            </a:r>
            <a:r>
              <a:rPr lang="zh-TW" altLang="zh-TW"/>
              <a:t>與頻率響應</a:t>
            </a:r>
            <a:r>
              <a:rPr lang="zh-TW" altLang="en-US"/>
              <a:t>        </a:t>
            </a:r>
            <a:r>
              <a:rPr lang="en-US" altLang="zh-TW"/>
              <a:t> </a:t>
            </a:r>
            <a:r>
              <a:rPr lang="zh-TW" altLang="en-US"/>
              <a:t>   </a:t>
            </a:r>
            <a:r>
              <a:rPr lang="zh-TW" altLang="zh-TW"/>
              <a:t>的關係，</a:t>
            </a:r>
            <a:endParaRPr lang="zh-TW" altLang="en-US"/>
          </a:p>
        </p:txBody>
      </p:sp>
      <p:graphicFrame>
        <p:nvGraphicFramePr>
          <p:cNvPr id="1031" name="Object 50"/>
          <p:cNvGraphicFramePr>
            <a:graphicFrameLocks noChangeAspect="1"/>
          </p:cNvGraphicFramePr>
          <p:nvPr/>
        </p:nvGraphicFramePr>
        <p:xfrm>
          <a:off x="7248526" y="1916114"/>
          <a:ext cx="17637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方程式" r:id="rId13" imgW="927100" imgH="241300" progId="Equation.3">
                  <p:embed/>
                </p:oleObj>
              </mc:Choice>
              <mc:Fallback>
                <p:oleObj name="方程式" r:id="rId13" imgW="927100" imgH="241300" progId="Equation.3">
                  <p:embed/>
                  <p:pic>
                    <p:nvPicPr>
                      <p:cNvPr id="103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6" y="1916114"/>
                        <a:ext cx="176371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3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2" name="Object 30"/>
          <p:cNvGraphicFramePr>
            <a:graphicFrameLocks noChangeAspect="1"/>
          </p:cNvGraphicFramePr>
          <p:nvPr/>
        </p:nvGraphicFramePr>
        <p:xfrm>
          <a:off x="3406775" y="2378076"/>
          <a:ext cx="8778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方程式" r:id="rId15" imgW="495085" imgH="228501" progId="Equation.3">
                  <p:embed/>
                </p:oleObj>
              </mc:Choice>
              <mc:Fallback>
                <p:oleObj name="方程式" r:id="rId15" imgW="495085" imgH="228501" progId="Equation.3">
                  <p:embed/>
                  <p:pic>
                    <p:nvPicPr>
                      <p:cNvPr id="103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378076"/>
                        <a:ext cx="87788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" name="Rectangle 3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3" name="Object 32"/>
          <p:cNvGraphicFramePr>
            <a:graphicFrameLocks noChangeAspect="1"/>
          </p:cNvGraphicFramePr>
          <p:nvPr/>
        </p:nvGraphicFramePr>
        <p:xfrm>
          <a:off x="5500689" y="2098676"/>
          <a:ext cx="5667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方程式" r:id="rId17" imgW="291973" imgH="203112" progId="Equation.3">
                  <p:embed/>
                </p:oleObj>
              </mc:Choice>
              <mc:Fallback>
                <p:oleObj name="方程式" r:id="rId17" imgW="291973" imgH="203112" progId="Equation.3">
                  <p:embed/>
                  <p:pic>
                    <p:nvPicPr>
                      <p:cNvPr id="10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9" y="2098676"/>
                        <a:ext cx="56673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49"/>
          <p:cNvSpPr txBox="1">
            <a:spLocks noChangeArrowheads="1"/>
          </p:cNvSpPr>
          <p:nvPr/>
        </p:nvSpPr>
        <p:spPr bwMode="auto">
          <a:xfrm>
            <a:off x="2135189" y="5445125"/>
            <a:ext cx="3927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latin typeface="新細明體" pitchFamily="18" charset="-120"/>
              </a:rPr>
              <a:t>這就是</a:t>
            </a:r>
            <a:r>
              <a:rPr lang="zh-TW" altLang="en-US" b="1">
                <a:latin typeface="新細明體" pitchFamily="18" charset="-120"/>
              </a:rPr>
              <a:t>離散時間傅立葉轉換</a:t>
            </a:r>
            <a:r>
              <a:rPr lang="en-US" altLang="zh-TW" b="1"/>
              <a:t>(Discrete-time Fourier transform, DTFT)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86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390E1D3-0144-4558-9AA9-B0ADDC41F6E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8681" name="Text Box 2"/>
          <p:cNvSpPr txBox="1">
            <a:spLocks noChangeArrowheads="1"/>
          </p:cNvSpPr>
          <p:nvPr/>
        </p:nvSpPr>
        <p:spPr bwMode="auto">
          <a:xfrm>
            <a:off x="2024063" y="2143126"/>
            <a:ext cx="3744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4.8  </a:t>
            </a:r>
            <a:r>
              <a:rPr lang="zh-TW" altLang="en-US"/>
              <a:t>以頻率偏移方式得到高通濾波器</a:t>
            </a:r>
            <a:endParaRPr lang="en-US" altLang="zh-TW" b="1"/>
          </a:p>
        </p:txBody>
      </p:sp>
      <p:sp>
        <p:nvSpPr>
          <p:cNvPr id="28682" name="Rectangle 3"/>
          <p:cNvSpPr>
            <a:spLocks noChangeArrowheads="1"/>
          </p:cNvSpPr>
          <p:nvPr/>
        </p:nvSpPr>
        <p:spPr bwMode="auto">
          <a:xfrm>
            <a:off x="1524001" y="3052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3" name="Rectangle 7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6" name="Rectangle 23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7" name="Rectangle 26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8" name="Rectangle 28"/>
          <p:cNvSpPr>
            <a:spLocks noChangeArrowheads="1"/>
          </p:cNvSpPr>
          <p:nvPr/>
        </p:nvSpPr>
        <p:spPr bwMode="auto">
          <a:xfrm>
            <a:off x="1524001" y="3013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89" name="Rectangle 34"/>
          <p:cNvSpPr>
            <a:spLocks noChangeArrowheads="1"/>
          </p:cNvSpPr>
          <p:nvPr/>
        </p:nvSpPr>
        <p:spPr bwMode="auto">
          <a:xfrm>
            <a:off x="1524001" y="3084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90" name="Rectangle 3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4" name="Object 38"/>
          <p:cNvGraphicFramePr>
            <a:graphicFrameLocks noChangeAspect="1"/>
          </p:cNvGraphicFramePr>
          <p:nvPr/>
        </p:nvGraphicFramePr>
        <p:xfrm>
          <a:off x="2166938" y="2928938"/>
          <a:ext cx="28321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1651000" imgH="457200" progId="Equation.3">
                  <p:embed/>
                </p:oleObj>
              </mc:Choice>
              <mc:Fallback>
                <p:oleObj name="Equation" r:id="rId3" imgW="1651000" imgH="457200" progId="Equation.3">
                  <p:embed/>
                  <p:pic>
                    <p:nvPicPr>
                      <p:cNvPr id="2867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2928938"/>
                        <a:ext cx="283210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1" name="Rectangle 4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5" name="Object 40"/>
          <p:cNvGraphicFramePr>
            <a:graphicFrameLocks noChangeAspect="1"/>
          </p:cNvGraphicFramePr>
          <p:nvPr/>
        </p:nvGraphicFramePr>
        <p:xfrm>
          <a:off x="2166938" y="4572001"/>
          <a:ext cx="342265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1981080" imgH="965160" progId="Equation.3">
                  <p:embed/>
                </p:oleObj>
              </mc:Choice>
              <mc:Fallback>
                <p:oleObj name="Equation" r:id="rId5" imgW="1981080" imgH="965160" progId="Equation.3">
                  <p:embed/>
                  <p:pic>
                    <p:nvPicPr>
                      <p:cNvPr id="2867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572001"/>
                        <a:ext cx="3422650" cy="167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4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8693" name="文字方塊 26"/>
          <p:cNvSpPr txBox="1">
            <a:spLocks noChangeArrowheads="1"/>
          </p:cNvSpPr>
          <p:nvPr/>
        </p:nvSpPr>
        <p:spPr bwMode="auto">
          <a:xfrm>
            <a:off x="3952875" y="37147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LPF</a:t>
            </a:r>
            <a:endParaRPr lang="zh-TW" altLang="en-US"/>
          </a:p>
        </p:txBody>
      </p:sp>
      <p:sp>
        <p:nvSpPr>
          <p:cNvPr id="28694" name="文字方塊 27"/>
          <p:cNvSpPr txBox="1">
            <a:spLocks noChangeArrowheads="1"/>
          </p:cNvSpPr>
          <p:nvPr/>
        </p:nvSpPr>
        <p:spPr bwMode="auto">
          <a:xfrm>
            <a:off x="3952876" y="6215063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HPF</a:t>
            </a:r>
            <a:endParaRPr lang="zh-TW" altLang="en-US"/>
          </a:p>
        </p:txBody>
      </p:sp>
      <p:sp>
        <p:nvSpPr>
          <p:cNvPr id="28695" name="Rectangle 4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6" name="Object 44"/>
          <p:cNvGraphicFramePr>
            <a:graphicFrameLocks noChangeAspect="1"/>
          </p:cNvGraphicFramePr>
          <p:nvPr/>
        </p:nvGraphicFramePr>
        <p:xfrm>
          <a:off x="6096000" y="2214563"/>
          <a:ext cx="4052888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7" imgW="2234880" imgH="914400" progId="Equation.3">
                  <p:embed/>
                </p:oleObj>
              </mc:Choice>
              <mc:Fallback>
                <p:oleObj name="Equation" r:id="rId7" imgW="2234880" imgH="914400" progId="Equation.3">
                  <p:embed/>
                  <p:pic>
                    <p:nvPicPr>
                      <p:cNvPr id="2867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14563"/>
                        <a:ext cx="4052888" cy="166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46"/>
          <p:cNvGraphicFramePr>
            <a:graphicFrameLocks noChangeAspect="1"/>
          </p:cNvGraphicFramePr>
          <p:nvPr/>
        </p:nvGraphicFramePr>
        <p:xfrm>
          <a:off x="2166939" y="4071938"/>
          <a:ext cx="15382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方程式" r:id="rId9" imgW="723600" imgH="177480" progId="Equation.3">
                  <p:embed/>
                </p:oleObj>
              </mc:Choice>
              <mc:Fallback>
                <p:oleObj name="方程式" r:id="rId9" imgW="723600" imgH="177480" progId="Equation.3">
                  <p:embed/>
                  <p:pic>
                    <p:nvPicPr>
                      <p:cNvPr id="2867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4071938"/>
                        <a:ext cx="15382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6" name="Rectangle 4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8678" name="Object 47"/>
          <p:cNvGraphicFramePr>
            <a:graphicFrameLocks noChangeAspect="1"/>
          </p:cNvGraphicFramePr>
          <p:nvPr/>
        </p:nvGraphicFramePr>
        <p:xfrm>
          <a:off x="6096000" y="4214813"/>
          <a:ext cx="43322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11" imgW="2577960" imgH="1269720" progId="Equation.3">
                  <p:embed/>
                </p:oleObj>
              </mc:Choice>
              <mc:Fallback>
                <p:oleObj name="Equation" r:id="rId11" imgW="2577960" imgH="1269720" progId="Equation.3">
                  <p:embed/>
                  <p:pic>
                    <p:nvPicPr>
                      <p:cNvPr id="2867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14813"/>
                        <a:ext cx="4332288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752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D81C55D-1B26-4D11-9AEE-958A5EC2DA6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6381751" y="2071689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HPF</a:t>
            </a:r>
          </a:p>
        </p:txBody>
      </p:sp>
      <p:pic>
        <p:nvPicPr>
          <p:cNvPr id="107525" name="Picture 9" descr="Fig_4-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500313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10" descr="Fig_4-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572000"/>
            <a:ext cx="36576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2166939" y="2143126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LPF</a:t>
            </a:r>
          </a:p>
        </p:txBody>
      </p:sp>
      <p:pic>
        <p:nvPicPr>
          <p:cNvPr id="107528" name="Picture 11" descr="Fig_4-6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428875"/>
            <a:ext cx="3657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12" descr="Fig_4-6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572000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970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F11E277-9C8C-4C1E-95D8-5482E53B6A3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9705" name="Text Box 4"/>
          <p:cNvSpPr txBox="1">
            <a:spLocks noChangeArrowheads="1"/>
          </p:cNvSpPr>
          <p:nvPr/>
        </p:nvSpPr>
        <p:spPr bwMode="auto">
          <a:xfrm>
            <a:off x="1992314" y="2205039"/>
            <a:ext cx="417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(5)</a:t>
            </a:r>
            <a:r>
              <a:rPr lang="zh-TW" altLang="en-US" b="1"/>
              <a:t>捲迴特性</a:t>
            </a:r>
            <a:r>
              <a:rPr lang="en-US" altLang="zh-TW" b="1"/>
              <a:t>(Convolution)</a:t>
            </a:r>
          </a:p>
        </p:txBody>
      </p:sp>
      <p:sp>
        <p:nvSpPr>
          <p:cNvPr id="29706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2135188" y="2565401"/>
          <a:ext cx="305911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方程式" r:id="rId3" imgW="1473200" imgH="431800" progId="Equation.3">
                  <p:embed/>
                </p:oleObj>
              </mc:Choice>
              <mc:Fallback>
                <p:oleObj name="方程式" r:id="rId3" imgW="1473200" imgH="431800" progId="Equation.3">
                  <p:embed/>
                  <p:pic>
                    <p:nvPicPr>
                      <p:cNvPr id="296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565401"/>
                        <a:ext cx="3059112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7"/>
          <p:cNvGraphicFramePr>
            <a:graphicFrameLocks noChangeAspect="1"/>
          </p:cNvGraphicFramePr>
          <p:nvPr/>
        </p:nvGraphicFramePr>
        <p:xfrm>
          <a:off x="2135188" y="3429000"/>
          <a:ext cx="3657600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方程式" r:id="rId5" imgW="1854000" imgH="888840" progId="Equation.3">
                  <p:embed/>
                </p:oleObj>
              </mc:Choice>
              <mc:Fallback>
                <p:oleObj name="方程式" r:id="rId5" imgW="1854000" imgH="888840" progId="Equation.3">
                  <p:embed/>
                  <p:pic>
                    <p:nvPicPr>
                      <p:cNvPr id="296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429000"/>
                        <a:ext cx="3657600" cy="174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700" name="Object 9"/>
          <p:cNvGraphicFramePr>
            <a:graphicFrameLocks noChangeAspect="1"/>
          </p:cNvGraphicFramePr>
          <p:nvPr/>
        </p:nvGraphicFramePr>
        <p:xfrm>
          <a:off x="6167438" y="2349500"/>
          <a:ext cx="12255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方程式" r:id="rId7" imgW="596641" imgH="177723" progId="Equation.3">
                  <p:embed/>
                </p:oleObj>
              </mc:Choice>
              <mc:Fallback>
                <p:oleObj name="方程式" r:id="rId7" imgW="596641" imgH="177723" progId="Equation.3">
                  <p:embed/>
                  <p:pic>
                    <p:nvPicPr>
                      <p:cNvPr id="2970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2349500"/>
                        <a:ext cx="122555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11"/>
          <p:cNvGraphicFramePr>
            <a:graphicFrameLocks noChangeAspect="1"/>
          </p:cNvGraphicFramePr>
          <p:nvPr/>
        </p:nvGraphicFramePr>
        <p:xfrm>
          <a:off x="6096000" y="2924175"/>
          <a:ext cx="4292600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方程式" r:id="rId9" imgW="2514600" imgH="888840" progId="Equation.3">
                  <p:embed/>
                </p:oleObj>
              </mc:Choice>
              <mc:Fallback>
                <p:oleObj name="方程式" r:id="rId9" imgW="2514600" imgH="888840" progId="Equation.3">
                  <p:embed/>
                  <p:pic>
                    <p:nvPicPr>
                      <p:cNvPr id="2970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24175"/>
                        <a:ext cx="4292600" cy="151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Rectangle 1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702" name="Object 13"/>
          <p:cNvGraphicFramePr>
            <a:graphicFrameLocks noChangeAspect="1"/>
          </p:cNvGraphicFramePr>
          <p:nvPr/>
        </p:nvGraphicFramePr>
        <p:xfrm>
          <a:off x="4008438" y="5157788"/>
          <a:ext cx="482441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方程式" r:id="rId11" imgW="2400300" imgH="431800" progId="Equation.3">
                  <p:embed/>
                </p:oleObj>
              </mc:Choice>
              <mc:Fallback>
                <p:oleObj name="方程式" r:id="rId11" imgW="2400300" imgH="431800" progId="Equation.3">
                  <p:embed/>
                  <p:pic>
                    <p:nvPicPr>
                      <p:cNvPr id="2970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5157788"/>
                        <a:ext cx="4824412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文字方塊 12"/>
          <p:cNvSpPr txBox="1">
            <a:spLocks noChangeArrowheads="1"/>
          </p:cNvSpPr>
          <p:nvPr/>
        </p:nvSpPr>
        <p:spPr bwMode="auto">
          <a:xfrm>
            <a:off x="2208214" y="6021388"/>
            <a:ext cx="777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在時域中兩個訊號作捲加演算，在頻域中就是兩個傅立葉轉換相乘。</a:t>
            </a:r>
            <a:endParaRPr lang="zh-TW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2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9618F7B-62EB-48C8-8F11-D65638A3B23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28" name="文字方塊 3"/>
          <p:cNvSpPr txBox="1">
            <a:spLocks noChangeArrowheads="1"/>
          </p:cNvSpPr>
          <p:nvPr/>
        </p:nvSpPr>
        <p:spPr bwMode="auto">
          <a:xfrm>
            <a:off x="1919289" y="2133600"/>
            <a:ext cx="5113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4.9  </a:t>
            </a:r>
            <a:r>
              <a:rPr lang="zh-TW" altLang="zh-TW"/>
              <a:t>兩個離散時間訊號作捲加演算</a:t>
            </a:r>
            <a:endParaRPr lang="zh-TW" altLang="en-US"/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2" name="Object 1"/>
          <p:cNvGraphicFramePr>
            <a:graphicFrameLocks noChangeAspect="1"/>
          </p:cNvGraphicFramePr>
          <p:nvPr/>
        </p:nvGraphicFramePr>
        <p:xfrm>
          <a:off x="2279650" y="2781300"/>
          <a:ext cx="2622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3" imgW="1384300" imgH="457200" progId="Equation.3">
                  <p:embed/>
                </p:oleObj>
              </mc:Choice>
              <mc:Fallback>
                <p:oleObj name="Equation" r:id="rId3" imgW="1384300" imgH="457200" progId="Equation.3">
                  <p:embed/>
                  <p:pic>
                    <p:nvPicPr>
                      <p:cNvPr id="3072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781300"/>
                        <a:ext cx="2622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6096001" y="2565401"/>
          <a:ext cx="303212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5" imgW="1688367" imgH="710891" progId="Equation.3">
                  <p:embed/>
                </p:oleObj>
              </mc:Choice>
              <mc:Fallback>
                <p:oleObj name="Equation" r:id="rId5" imgW="1688367" imgH="710891" progId="Equation.3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2565401"/>
                        <a:ext cx="3032125" cy="126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4" name="Object 5"/>
          <p:cNvGraphicFramePr>
            <a:graphicFrameLocks noChangeAspect="1"/>
          </p:cNvGraphicFramePr>
          <p:nvPr/>
        </p:nvGraphicFramePr>
        <p:xfrm>
          <a:off x="1847850" y="3933826"/>
          <a:ext cx="85550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7" imgW="4965700" imgH="431800" progId="Equation.3">
                  <p:embed/>
                </p:oleObj>
              </mc:Choice>
              <mc:Fallback>
                <p:oleObj name="Equation" r:id="rId7" imgW="4965700" imgH="431800" progId="Equation.3">
                  <p:embed/>
                  <p:pic>
                    <p:nvPicPr>
                      <p:cNvPr id="307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933826"/>
                        <a:ext cx="8555038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5" name="Object 7"/>
          <p:cNvGraphicFramePr>
            <a:graphicFrameLocks noChangeAspect="1"/>
          </p:cNvGraphicFramePr>
          <p:nvPr/>
        </p:nvGraphicFramePr>
        <p:xfrm>
          <a:off x="1919289" y="4724401"/>
          <a:ext cx="84788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9" imgW="5118100" imgH="431800" progId="Equation.3">
                  <p:embed/>
                </p:oleObj>
              </mc:Choice>
              <mc:Fallback>
                <p:oleObj name="Equation" r:id="rId9" imgW="5118100" imgH="431800" progId="Equation.3">
                  <p:embed/>
                  <p:pic>
                    <p:nvPicPr>
                      <p:cNvPr id="307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4724401"/>
                        <a:ext cx="847883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17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7190774-B8D3-443A-B3C8-7DC0D2EC281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175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1847850" y="2205039"/>
          <a:ext cx="854710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3" imgW="5295900" imgH="1143000" progId="Equation.3">
                  <p:embed/>
                </p:oleObj>
              </mc:Choice>
              <mc:Fallback>
                <p:oleObj name="Equation" r:id="rId3" imgW="5295900" imgH="1143000" progId="Equation.3">
                  <p:embed/>
                  <p:pic>
                    <p:nvPicPr>
                      <p:cNvPr id="317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205039"/>
                        <a:ext cx="8547100" cy="184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847851" y="4149725"/>
          <a:ext cx="25447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5" imgW="1447800" imgH="431800" progId="Equation.3">
                  <p:embed/>
                </p:oleObj>
              </mc:Choice>
              <mc:Fallback>
                <p:oleObj name="Equation" r:id="rId5" imgW="1447800" imgH="431800" progId="Equation.3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4149725"/>
                        <a:ext cx="2544763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1919288" y="5013326"/>
          <a:ext cx="80375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7" imgW="4102100" imgH="203200" progId="Equation.3">
                  <p:embed/>
                </p:oleObj>
              </mc:Choice>
              <mc:Fallback>
                <p:oleObj name="Equation" r:id="rId7" imgW="4102100" imgH="203200" progId="Equation.3">
                  <p:embed/>
                  <p:pic>
                    <p:nvPicPr>
                      <p:cNvPr id="317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5013326"/>
                        <a:ext cx="803751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9" name="Object 7"/>
          <p:cNvGraphicFramePr>
            <a:graphicFrameLocks noChangeAspect="1"/>
          </p:cNvGraphicFramePr>
          <p:nvPr/>
        </p:nvGraphicFramePr>
        <p:xfrm>
          <a:off x="1919289" y="5589588"/>
          <a:ext cx="78009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9" imgW="3975100" imgH="203200" progId="Equation.3">
                  <p:embed/>
                </p:oleObj>
              </mc:Choice>
              <mc:Fallback>
                <p:oleObj name="Equation" r:id="rId9" imgW="3975100" imgH="203200" progId="Equation.3">
                  <p:embed/>
                  <p:pic>
                    <p:nvPicPr>
                      <p:cNvPr id="3174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5589588"/>
                        <a:ext cx="780097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277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F5FD5D4-CA5A-4CDF-A44F-E7EC71FA5EE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1847850" y="2205039"/>
          <a:ext cx="86360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3" imgW="4991100" imgH="1168400" progId="Equation.3">
                  <p:embed/>
                </p:oleObj>
              </mc:Choice>
              <mc:Fallback>
                <p:oleObj name="Equation" r:id="rId3" imgW="4991100" imgH="1168400" progId="Equation.3">
                  <p:embed/>
                  <p:pic>
                    <p:nvPicPr>
                      <p:cNvPr id="3277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205039"/>
                        <a:ext cx="8636000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79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59F2E72-7F83-44D1-8F64-E2C044C7BB1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800" name="Text Box 4"/>
          <p:cNvSpPr txBox="1">
            <a:spLocks noChangeArrowheads="1"/>
          </p:cNvSpPr>
          <p:nvPr/>
        </p:nvSpPr>
        <p:spPr bwMode="auto">
          <a:xfrm>
            <a:off x="1992314" y="1989139"/>
            <a:ext cx="417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(6)</a:t>
            </a:r>
            <a:r>
              <a:rPr lang="zh-TW" altLang="en-US" b="1"/>
              <a:t>乘法特性</a:t>
            </a:r>
            <a:r>
              <a:rPr lang="en-US" altLang="zh-TW" b="1"/>
              <a:t>(Multiplication)</a:t>
            </a:r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2135188" y="2276475"/>
          <a:ext cx="7345362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方程式" r:id="rId3" imgW="3898800" imgH="812520" progId="Equation.3">
                  <p:embed/>
                </p:oleObj>
              </mc:Choice>
              <mc:Fallback>
                <p:oleObj name="方程式" r:id="rId3" imgW="3898800" imgH="812520" progId="Equation.3">
                  <p:embed/>
                  <p:pic>
                    <p:nvPicPr>
                      <p:cNvPr id="337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276475"/>
                        <a:ext cx="7345362" cy="152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7"/>
          <p:cNvGraphicFramePr>
            <a:graphicFrameLocks noChangeAspect="1"/>
          </p:cNvGraphicFramePr>
          <p:nvPr/>
        </p:nvGraphicFramePr>
        <p:xfrm>
          <a:off x="2135189" y="3789363"/>
          <a:ext cx="1152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方程式" r:id="rId5" imgW="660113" imgH="177723" progId="Equation.3">
                  <p:embed/>
                </p:oleObj>
              </mc:Choice>
              <mc:Fallback>
                <p:oleObj name="方程式" r:id="rId5" imgW="660113" imgH="177723" progId="Equation.3">
                  <p:embed/>
                  <p:pic>
                    <p:nvPicPr>
                      <p:cNvPr id="337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789363"/>
                        <a:ext cx="115252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9"/>
          <p:cNvGraphicFramePr>
            <a:graphicFrameLocks noChangeAspect="1"/>
          </p:cNvGraphicFramePr>
          <p:nvPr/>
        </p:nvGraphicFramePr>
        <p:xfrm>
          <a:off x="2063751" y="4076700"/>
          <a:ext cx="82137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方程式" r:id="rId7" imgW="4546440" imgH="812520" progId="Equation.3">
                  <p:embed/>
                </p:oleObj>
              </mc:Choice>
              <mc:Fallback>
                <p:oleObj name="方程式" r:id="rId7" imgW="4546440" imgH="812520" progId="Equation.3">
                  <p:embed/>
                  <p:pic>
                    <p:nvPicPr>
                      <p:cNvPr id="3379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076700"/>
                        <a:ext cx="8213725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1524001" y="29416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7" name="Object 11"/>
          <p:cNvGraphicFramePr>
            <a:graphicFrameLocks noChangeAspect="1"/>
          </p:cNvGraphicFramePr>
          <p:nvPr/>
        </p:nvGraphicFramePr>
        <p:xfrm>
          <a:off x="3432176" y="5516563"/>
          <a:ext cx="52562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方程式" r:id="rId9" imgW="2794000" imgH="393700" progId="Equation.3">
                  <p:embed/>
                </p:oleObj>
              </mc:Choice>
              <mc:Fallback>
                <p:oleObj name="方程式" r:id="rId9" imgW="2794000" imgH="393700" progId="Equation.3">
                  <p:embed/>
                  <p:pic>
                    <p:nvPicPr>
                      <p:cNvPr id="3379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5516563"/>
                        <a:ext cx="5256213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文字方塊 10"/>
          <p:cNvSpPr txBox="1">
            <a:spLocks noChangeArrowheads="1"/>
          </p:cNvSpPr>
          <p:nvPr/>
        </p:nvSpPr>
        <p:spPr bwMode="auto">
          <a:xfrm>
            <a:off x="2063750" y="6165850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兩個訊號在時域中相乘，對應在頻域中是兩個傅立葉轉換作捲積演算。</a:t>
            </a:r>
            <a:endParaRPr lang="zh-TW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48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A954764-FA47-4704-942E-ECA6DEC4DA5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4829" name="Text Box 4"/>
          <p:cNvSpPr txBox="1">
            <a:spLocks noChangeArrowheads="1"/>
          </p:cNvSpPr>
          <p:nvPr/>
        </p:nvSpPr>
        <p:spPr bwMode="auto">
          <a:xfrm>
            <a:off x="1992313" y="2060575"/>
            <a:ext cx="460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(7)</a:t>
            </a:r>
            <a:r>
              <a:rPr lang="zh-TW" altLang="en-US" b="1"/>
              <a:t>對時間的差分</a:t>
            </a:r>
            <a:r>
              <a:rPr lang="en-US" altLang="zh-TW" b="1"/>
              <a:t>(Difference in time)</a:t>
            </a:r>
          </a:p>
        </p:txBody>
      </p:sp>
      <p:sp>
        <p:nvSpPr>
          <p:cNvPr id="34830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31" name="Rectangle 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32" name="Rectangle 1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33" name="Rectangle 15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18" name="Object 14"/>
          <p:cNvGraphicFramePr>
            <a:graphicFrameLocks noChangeAspect="1"/>
          </p:cNvGraphicFramePr>
          <p:nvPr/>
        </p:nvGraphicFramePr>
        <p:xfrm>
          <a:off x="1847850" y="5805489"/>
          <a:ext cx="48958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方程式" r:id="rId3" imgW="2413000" imgH="304800" progId="Equation.3">
                  <p:embed/>
                </p:oleObj>
              </mc:Choice>
              <mc:Fallback>
                <p:oleObj name="方程式" r:id="rId3" imgW="2413000" imgH="304800" progId="Equation.3">
                  <p:embed/>
                  <p:pic>
                    <p:nvPicPr>
                      <p:cNvPr id="348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805489"/>
                        <a:ext cx="489585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4" name="Text Box 4"/>
          <p:cNvSpPr txBox="1">
            <a:spLocks noChangeArrowheads="1"/>
          </p:cNvSpPr>
          <p:nvPr/>
        </p:nvSpPr>
        <p:spPr bwMode="auto">
          <a:xfrm>
            <a:off x="6810376" y="2071688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4.10  </a:t>
            </a:r>
            <a:r>
              <a:rPr lang="zh-TW" altLang="en-US"/>
              <a:t>時間的差分</a:t>
            </a:r>
            <a:endParaRPr lang="en-US" altLang="zh-TW" b="1"/>
          </a:p>
        </p:txBody>
      </p:sp>
      <p:sp>
        <p:nvSpPr>
          <p:cNvPr id="34835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19" name="Object 16"/>
          <p:cNvGraphicFramePr>
            <a:graphicFrameLocks noChangeAspect="1"/>
          </p:cNvGraphicFramePr>
          <p:nvPr/>
        </p:nvGraphicFramePr>
        <p:xfrm>
          <a:off x="7024688" y="2571751"/>
          <a:ext cx="25717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Equation" r:id="rId5" imgW="1473200" imgH="228600" progId="Equation.3">
                  <p:embed/>
                </p:oleObj>
              </mc:Choice>
              <mc:Fallback>
                <p:oleObj name="Equation" r:id="rId5" imgW="1473200" imgH="228600" progId="Equation.3">
                  <p:embed/>
                  <p:pic>
                    <p:nvPicPr>
                      <p:cNvPr id="3481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8" y="2571751"/>
                        <a:ext cx="257175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0" name="Object 18"/>
          <p:cNvGraphicFramePr>
            <a:graphicFrameLocks noChangeAspect="1"/>
          </p:cNvGraphicFramePr>
          <p:nvPr/>
        </p:nvGraphicFramePr>
        <p:xfrm>
          <a:off x="7024689" y="3071814"/>
          <a:ext cx="22304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Equation" r:id="rId7" imgW="1218671" imgH="393529" progId="Equation.3">
                  <p:embed/>
                </p:oleObj>
              </mc:Choice>
              <mc:Fallback>
                <p:oleObj name="Equation" r:id="rId7" imgW="1218671" imgH="393529" progId="Equation.3">
                  <p:embed/>
                  <p:pic>
                    <p:nvPicPr>
                      <p:cNvPr id="3482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9" y="3071814"/>
                        <a:ext cx="22304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1" name="Object 20"/>
          <p:cNvGraphicFramePr>
            <a:graphicFrameLocks noChangeAspect="1"/>
          </p:cNvGraphicFramePr>
          <p:nvPr/>
        </p:nvGraphicFramePr>
        <p:xfrm>
          <a:off x="6953250" y="3857626"/>
          <a:ext cx="2482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9" imgW="1320800" imgH="228600" progId="Equation.3">
                  <p:embed/>
                </p:oleObj>
              </mc:Choice>
              <mc:Fallback>
                <p:oleObj name="Equation" r:id="rId9" imgW="1320800" imgH="228600" progId="Equation.3">
                  <p:embed/>
                  <p:pic>
                    <p:nvPicPr>
                      <p:cNvPr id="348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3857626"/>
                        <a:ext cx="24828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8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2" name="Object 22"/>
          <p:cNvGraphicFramePr>
            <a:graphicFrameLocks noChangeAspect="1"/>
          </p:cNvGraphicFramePr>
          <p:nvPr/>
        </p:nvGraphicFramePr>
        <p:xfrm>
          <a:off x="6953250" y="4429126"/>
          <a:ext cx="292893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11" imgW="1498320" imgH="457200" progId="Equation.3">
                  <p:embed/>
                </p:oleObj>
              </mc:Choice>
              <mc:Fallback>
                <p:oleObj name="Equation" r:id="rId11" imgW="1498320" imgH="457200" progId="Equation.3">
                  <p:embed/>
                  <p:pic>
                    <p:nvPicPr>
                      <p:cNvPr id="348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4429126"/>
                        <a:ext cx="2928938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9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3" name="Object 24"/>
          <p:cNvGraphicFramePr>
            <a:graphicFrameLocks noChangeAspect="1"/>
          </p:cNvGraphicFramePr>
          <p:nvPr/>
        </p:nvGraphicFramePr>
        <p:xfrm>
          <a:off x="6881814" y="5500688"/>
          <a:ext cx="35258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Equation" r:id="rId13" imgW="1752600" imgH="393700" progId="Equation.3">
                  <p:embed/>
                </p:oleObj>
              </mc:Choice>
              <mc:Fallback>
                <p:oleObj name="Equation" r:id="rId13" imgW="1752600" imgH="393700" progId="Equation.3">
                  <p:embed/>
                  <p:pic>
                    <p:nvPicPr>
                      <p:cNvPr id="3482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4" y="5500688"/>
                        <a:ext cx="352583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0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2208213" y="2420939"/>
          <a:ext cx="35544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方程式" r:id="rId15" imgW="1841500" imgH="393700" progId="Equation.3">
                  <p:embed/>
                </p:oleObj>
              </mc:Choice>
              <mc:Fallback>
                <p:oleObj name="方程式" r:id="rId15" imgW="1841500" imgH="393700" progId="Equation.3">
                  <p:embed/>
                  <p:pic>
                    <p:nvPicPr>
                      <p:cNvPr id="34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420939"/>
                        <a:ext cx="355441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1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5" name="Object 26"/>
          <p:cNvGraphicFramePr>
            <a:graphicFrameLocks noChangeAspect="1"/>
          </p:cNvGraphicFramePr>
          <p:nvPr/>
        </p:nvGraphicFramePr>
        <p:xfrm>
          <a:off x="2208214" y="3213101"/>
          <a:ext cx="3887787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方程式" r:id="rId17" imgW="2184120" imgH="812520" progId="Equation.3">
                  <p:embed/>
                </p:oleObj>
              </mc:Choice>
              <mc:Fallback>
                <p:oleObj name="方程式" r:id="rId17" imgW="2184120" imgH="812520" progId="Equation.3">
                  <p:embed/>
                  <p:pic>
                    <p:nvPicPr>
                      <p:cNvPr id="3482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213101"/>
                        <a:ext cx="3887787" cy="145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2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6" name="Object 28"/>
          <p:cNvGraphicFramePr>
            <a:graphicFrameLocks noChangeAspect="1"/>
          </p:cNvGraphicFramePr>
          <p:nvPr/>
        </p:nvGraphicFramePr>
        <p:xfrm>
          <a:off x="2208213" y="4652964"/>
          <a:ext cx="40370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方程式" r:id="rId19" imgW="2095200" imgH="609480" progId="Equation.3">
                  <p:embed/>
                </p:oleObj>
              </mc:Choice>
              <mc:Fallback>
                <p:oleObj name="方程式" r:id="rId19" imgW="2095200" imgH="609480" progId="Equation.3">
                  <p:embed/>
                  <p:pic>
                    <p:nvPicPr>
                      <p:cNvPr id="3482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652964"/>
                        <a:ext cx="403701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58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9080FB-61BE-44E1-A879-44CC12A156F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5854" name="Text Box 4"/>
          <p:cNvSpPr txBox="1">
            <a:spLocks noChangeArrowheads="1"/>
          </p:cNvSpPr>
          <p:nvPr/>
        </p:nvSpPr>
        <p:spPr bwMode="auto">
          <a:xfrm>
            <a:off x="1992314" y="2060575"/>
            <a:ext cx="4675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(8)</a:t>
            </a:r>
            <a:r>
              <a:rPr lang="zh-TW" altLang="en-US" b="1"/>
              <a:t>對時間的累加</a:t>
            </a:r>
            <a:r>
              <a:rPr lang="en-US" altLang="zh-TW" b="1"/>
              <a:t>(Time Accumulation)</a:t>
            </a:r>
          </a:p>
        </p:txBody>
      </p:sp>
      <p:sp>
        <p:nvSpPr>
          <p:cNvPr id="35855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2166939" y="2551113"/>
          <a:ext cx="18573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方程式" r:id="rId3" imgW="1016000" imgH="431800" progId="Equation.3">
                  <p:embed/>
                </p:oleObj>
              </mc:Choice>
              <mc:Fallback>
                <p:oleObj name="方程式" r:id="rId3" imgW="1016000" imgH="431800" progId="Equation.3">
                  <p:embed/>
                  <p:pic>
                    <p:nvPicPr>
                      <p:cNvPr id="358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2551113"/>
                        <a:ext cx="18573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6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3" name="Object 9"/>
          <p:cNvGraphicFramePr>
            <a:graphicFrameLocks noChangeAspect="1"/>
          </p:cNvGraphicFramePr>
          <p:nvPr/>
        </p:nvGraphicFramePr>
        <p:xfrm>
          <a:off x="2166939" y="3429001"/>
          <a:ext cx="24288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方程式" r:id="rId5" imgW="1307532" imgH="203112" progId="Equation.3">
                  <p:embed/>
                </p:oleObj>
              </mc:Choice>
              <mc:Fallback>
                <p:oleObj name="方程式" r:id="rId5" imgW="1307532" imgH="203112" progId="Equation.3">
                  <p:embed/>
                  <p:pic>
                    <p:nvPicPr>
                      <p:cNvPr id="3584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3429001"/>
                        <a:ext cx="24288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7" name="Rectangle 1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4" name="Object 11"/>
          <p:cNvGraphicFramePr>
            <a:graphicFrameLocks noChangeAspect="1"/>
          </p:cNvGraphicFramePr>
          <p:nvPr/>
        </p:nvGraphicFramePr>
        <p:xfrm>
          <a:off x="2166938" y="3929063"/>
          <a:ext cx="33575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方程式" r:id="rId7" imgW="1638300" imgH="228600" progId="Equation.3">
                  <p:embed/>
                </p:oleObj>
              </mc:Choice>
              <mc:Fallback>
                <p:oleObj name="方程式" r:id="rId7" imgW="1638300" imgH="228600" progId="Equation.3">
                  <p:embed/>
                  <p:pic>
                    <p:nvPicPr>
                      <p:cNvPr id="358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929063"/>
                        <a:ext cx="3357562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8" name="Rectangle 15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5" name="Object 14"/>
          <p:cNvGraphicFramePr>
            <a:graphicFrameLocks noChangeAspect="1"/>
          </p:cNvGraphicFramePr>
          <p:nvPr/>
        </p:nvGraphicFramePr>
        <p:xfrm>
          <a:off x="2208214" y="4508500"/>
          <a:ext cx="22320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方程式" r:id="rId9" imgW="1104900" imgH="419100" progId="Equation.3">
                  <p:embed/>
                </p:oleObj>
              </mc:Choice>
              <mc:Fallback>
                <p:oleObj name="方程式" r:id="rId9" imgW="1104900" imgH="419100" progId="Equation.3">
                  <p:embed/>
                  <p:pic>
                    <p:nvPicPr>
                      <p:cNvPr id="3584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508500"/>
                        <a:ext cx="223202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6" name="Object 17"/>
          <p:cNvGraphicFramePr>
            <a:graphicFrameLocks noChangeAspect="1"/>
          </p:cNvGraphicFramePr>
          <p:nvPr/>
        </p:nvGraphicFramePr>
        <p:xfrm>
          <a:off x="5375275" y="4508501"/>
          <a:ext cx="50307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方程式" r:id="rId11" imgW="2666880" imgH="444240" progId="Equation.3">
                  <p:embed/>
                </p:oleObj>
              </mc:Choice>
              <mc:Fallback>
                <p:oleObj name="方程式" r:id="rId11" imgW="2666880" imgH="444240" progId="Equation.3">
                  <p:embed/>
                  <p:pic>
                    <p:nvPicPr>
                      <p:cNvPr id="3584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4508501"/>
                        <a:ext cx="5030788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0" name="Rectangle 2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7" name="Object 20"/>
          <p:cNvGraphicFramePr>
            <a:graphicFrameLocks noChangeAspect="1"/>
          </p:cNvGraphicFramePr>
          <p:nvPr/>
        </p:nvGraphicFramePr>
        <p:xfrm>
          <a:off x="2855914" y="5516563"/>
          <a:ext cx="60975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方程式" r:id="rId13" imgW="3213100" imgH="444500" progId="Equation.3">
                  <p:embed/>
                </p:oleObj>
              </mc:Choice>
              <mc:Fallback>
                <p:oleObj name="方程式" r:id="rId13" imgW="3213100" imgH="444500" progId="Equation.3">
                  <p:embed/>
                  <p:pic>
                    <p:nvPicPr>
                      <p:cNvPr id="3584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5516563"/>
                        <a:ext cx="6097587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1" name="Text Box 22"/>
          <p:cNvSpPr txBox="1">
            <a:spLocks noChangeArrowheads="1"/>
          </p:cNvSpPr>
          <p:nvPr/>
        </p:nvSpPr>
        <p:spPr bwMode="auto">
          <a:xfrm>
            <a:off x="5880101" y="2565401"/>
            <a:ext cx="45370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差分演算，會讓</a:t>
            </a:r>
            <a:r>
              <a:rPr lang="en-US" altLang="zh-TW"/>
              <a:t> </a:t>
            </a:r>
            <a:r>
              <a:rPr lang="zh-TW" altLang="en-US"/>
              <a:t>       </a:t>
            </a:r>
            <a:r>
              <a:rPr lang="zh-TW" altLang="zh-TW"/>
              <a:t>所含有的常數項被消掉，這個時域中的常數項對應在頻域中</a:t>
            </a:r>
            <a:r>
              <a:rPr lang="zh-TW" altLang="en-US"/>
              <a:t>         </a:t>
            </a:r>
            <a:r>
              <a:rPr lang="en-US" altLang="zh-TW"/>
              <a:t> </a:t>
            </a:r>
            <a:r>
              <a:rPr lang="zh-TW" altLang="en-US"/>
              <a:t> </a:t>
            </a:r>
            <a:r>
              <a:rPr lang="zh-TW" altLang="zh-TW"/>
              <a:t>的位置。</a:t>
            </a:r>
            <a:r>
              <a:rPr lang="zh-TW" altLang="en-US"/>
              <a:t>因為             是週期為</a:t>
            </a:r>
            <a:r>
              <a:rPr lang="en-US" altLang="zh-TW"/>
              <a:t>2</a:t>
            </a:r>
            <a:r>
              <a:rPr lang="en-US" altLang="zh-TW" i="1">
                <a:sym typeface="Symbol" pitchFamily="18" charset="2"/>
              </a:rPr>
              <a:t> </a:t>
            </a:r>
            <a:r>
              <a:rPr lang="zh-TW" altLang="en-US"/>
              <a:t>的函數，時域中的常數項也對應在頻域中               的位置，因此應該修改成</a:t>
            </a:r>
            <a:endParaRPr lang="en-US" altLang="zh-TW"/>
          </a:p>
        </p:txBody>
      </p:sp>
      <p:sp>
        <p:nvSpPr>
          <p:cNvPr id="35862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8" name="Object 26"/>
          <p:cNvGraphicFramePr>
            <a:graphicFrameLocks noChangeAspect="1"/>
          </p:cNvGraphicFramePr>
          <p:nvPr/>
        </p:nvGraphicFramePr>
        <p:xfrm>
          <a:off x="8904289" y="3184526"/>
          <a:ext cx="8350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15" imgW="495085" imgH="228501" progId="Equation.3">
                  <p:embed/>
                </p:oleObj>
              </mc:Choice>
              <mc:Fallback>
                <p:oleObj name="Equation" r:id="rId15" imgW="495085" imgH="228501" progId="Equation.3">
                  <p:embed/>
                  <p:pic>
                    <p:nvPicPr>
                      <p:cNvPr id="3584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89" y="3184526"/>
                        <a:ext cx="8350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3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9" name="Object 28"/>
          <p:cNvGraphicFramePr>
            <a:graphicFrameLocks noChangeAspect="1"/>
          </p:cNvGraphicFramePr>
          <p:nvPr/>
        </p:nvGraphicFramePr>
        <p:xfrm>
          <a:off x="7505701" y="3827464"/>
          <a:ext cx="11096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Equation" r:id="rId17" imgW="558558" imgH="177723" progId="Equation.3">
                  <p:embed/>
                </p:oleObj>
              </mc:Choice>
              <mc:Fallback>
                <p:oleObj name="Equation" r:id="rId17" imgW="558558" imgH="177723" progId="Equation.3">
                  <p:embed/>
                  <p:pic>
                    <p:nvPicPr>
                      <p:cNvPr id="3584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1" y="3827464"/>
                        <a:ext cx="1109663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50" name="Object 22"/>
          <p:cNvGraphicFramePr>
            <a:graphicFrameLocks noChangeAspect="1"/>
          </p:cNvGraphicFramePr>
          <p:nvPr/>
        </p:nvGraphicFramePr>
        <p:xfrm>
          <a:off x="7751764" y="2565401"/>
          <a:ext cx="5984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方程式" r:id="rId19" imgW="304536" imgH="203024" progId="Equation.3">
                  <p:embed/>
                </p:oleObj>
              </mc:Choice>
              <mc:Fallback>
                <p:oleObj name="方程式" r:id="rId19" imgW="304536" imgH="203024" progId="Equation.3">
                  <p:embed/>
                  <p:pic>
                    <p:nvPicPr>
                      <p:cNvPr id="358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764" y="2565401"/>
                        <a:ext cx="59848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24"/>
          <p:cNvGraphicFramePr>
            <a:graphicFrameLocks noChangeAspect="1"/>
          </p:cNvGraphicFramePr>
          <p:nvPr/>
        </p:nvGraphicFramePr>
        <p:xfrm>
          <a:off x="6456363" y="3213100"/>
          <a:ext cx="7810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方程式" r:id="rId21" imgW="393480" imgH="177480" progId="Equation.3">
                  <p:embed/>
                </p:oleObj>
              </mc:Choice>
              <mc:Fallback>
                <p:oleObj name="方程式" r:id="rId21" imgW="393480" imgH="177480" progId="Equation.3">
                  <p:embed/>
                  <p:pic>
                    <p:nvPicPr>
                      <p:cNvPr id="3585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3213100"/>
                        <a:ext cx="7810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687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F037563-03AB-42A6-927B-43FC4FA93ED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2024063" y="2071689"/>
            <a:ext cx="371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4.11  </a:t>
            </a:r>
            <a:r>
              <a:rPr lang="zh-TW" altLang="en-US"/>
              <a:t>驗證步進函數的傅立葉轉換</a:t>
            </a:r>
            <a:endParaRPr lang="en-US" altLang="zh-TW" b="1"/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1524001" y="25669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6" name="Object 11"/>
          <p:cNvGraphicFramePr>
            <a:graphicFrameLocks noChangeAspect="1"/>
          </p:cNvGraphicFramePr>
          <p:nvPr/>
        </p:nvGraphicFramePr>
        <p:xfrm>
          <a:off x="2208214" y="2708276"/>
          <a:ext cx="21415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977900" imgH="431800" progId="Equation.3">
                  <p:embed/>
                </p:oleObj>
              </mc:Choice>
              <mc:Fallback>
                <p:oleObj name="Equation" r:id="rId3" imgW="977900" imgH="431800" progId="Equation.3">
                  <p:embed/>
                  <p:pic>
                    <p:nvPicPr>
                      <p:cNvPr id="3686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708276"/>
                        <a:ext cx="21415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7" name="Object 13"/>
          <p:cNvGraphicFramePr>
            <a:graphicFrameLocks noChangeAspect="1"/>
          </p:cNvGraphicFramePr>
          <p:nvPr/>
        </p:nvGraphicFramePr>
        <p:xfrm>
          <a:off x="2135189" y="3644901"/>
          <a:ext cx="73183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方程式" r:id="rId5" imgW="3504960" imgH="444240" progId="Equation.3">
                  <p:embed/>
                </p:oleObj>
              </mc:Choice>
              <mc:Fallback>
                <p:oleObj name="方程式" r:id="rId5" imgW="3504960" imgH="444240" progId="Equation.3">
                  <p:embed/>
                  <p:pic>
                    <p:nvPicPr>
                      <p:cNvPr id="3686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644901"/>
                        <a:ext cx="73183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文字方塊 14"/>
          <p:cNvSpPr txBox="1">
            <a:spLocks noChangeArrowheads="1"/>
          </p:cNvSpPr>
          <p:nvPr/>
        </p:nvSpPr>
        <p:spPr bwMode="auto">
          <a:xfrm>
            <a:off x="2208214" y="4437063"/>
            <a:ext cx="207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另一個做法</a:t>
            </a:r>
          </a:p>
        </p:txBody>
      </p:sp>
      <p:sp>
        <p:nvSpPr>
          <p:cNvPr id="36878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8" name="Object 15"/>
          <p:cNvGraphicFramePr>
            <a:graphicFrameLocks noChangeAspect="1"/>
          </p:cNvGraphicFramePr>
          <p:nvPr/>
        </p:nvGraphicFramePr>
        <p:xfrm>
          <a:off x="2279650" y="5084763"/>
          <a:ext cx="28765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7" imgW="1308100" imgH="457200" progId="Equation.3">
                  <p:embed/>
                </p:oleObj>
              </mc:Choice>
              <mc:Fallback>
                <p:oleObj name="Equation" r:id="rId7" imgW="1308100" imgH="457200" progId="Equation.3">
                  <p:embed/>
                  <p:pic>
                    <p:nvPicPr>
                      <p:cNvPr id="3686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084763"/>
                        <a:ext cx="287655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9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9" name="Object 17"/>
          <p:cNvGraphicFramePr>
            <a:graphicFrameLocks noChangeAspect="1"/>
          </p:cNvGraphicFramePr>
          <p:nvPr/>
        </p:nvGraphicFramePr>
        <p:xfrm>
          <a:off x="6311900" y="5157788"/>
          <a:ext cx="2635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9" imgW="1193800" imgH="393700" progId="Equation.3">
                  <p:embed/>
                </p:oleObj>
              </mc:Choice>
              <mc:Fallback>
                <p:oleObj name="Equation" r:id="rId9" imgW="1193800" imgH="393700" progId="Equation.3">
                  <p:embed/>
                  <p:pic>
                    <p:nvPicPr>
                      <p:cNvPr id="368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5157788"/>
                        <a:ext cx="26352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5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CCCA197-95E0-41A7-A3DC-D3DB00582A7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1524001" y="30908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1524001" y="26764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2063751" y="1989139"/>
          <a:ext cx="3668713" cy="286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方程式" r:id="rId3" imgW="2145960" imgH="1676160" progId="Equation.3">
                  <p:embed/>
                </p:oleObj>
              </mc:Choice>
              <mc:Fallback>
                <p:oleObj name="方程式" r:id="rId3" imgW="2145960" imgH="1676160" progId="Equation.3">
                  <p:embed/>
                  <p:pic>
                    <p:nvPicPr>
                      <p:cNvPr id="20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989139"/>
                        <a:ext cx="3668713" cy="286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1992313" y="4868863"/>
          <a:ext cx="33845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方程式" r:id="rId5" imgW="1828800" imgH="393480" progId="Equation.3">
                  <p:embed/>
                </p:oleObj>
              </mc:Choice>
              <mc:Fallback>
                <p:oleObj name="方程式" r:id="rId5" imgW="1828800" imgH="393480" progId="Equation.3">
                  <p:embed/>
                  <p:pic>
                    <p:nvPicPr>
                      <p:cNvPr id="20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868863"/>
                        <a:ext cx="33845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2" name="Object 18"/>
          <p:cNvGraphicFramePr>
            <a:graphicFrameLocks noChangeAspect="1"/>
          </p:cNvGraphicFramePr>
          <p:nvPr/>
        </p:nvGraphicFramePr>
        <p:xfrm>
          <a:off x="6238876" y="2286000"/>
          <a:ext cx="33131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方程式" r:id="rId7" imgW="1803400" imgH="393700" progId="Equation.3">
                  <p:embed/>
                </p:oleObj>
              </mc:Choice>
              <mc:Fallback>
                <p:oleObj name="方程式" r:id="rId7" imgW="1803400" imgH="393700" progId="Equation.3">
                  <p:embed/>
                  <p:pic>
                    <p:nvPicPr>
                      <p:cNvPr id="205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2286000"/>
                        <a:ext cx="3313113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Text Box 21"/>
          <p:cNvSpPr txBox="1">
            <a:spLocks noChangeArrowheads="1"/>
          </p:cNvSpPr>
          <p:nvPr/>
        </p:nvSpPr>
        <p:spPr bwMode="auto">
          <a:xfrm>
            <a:off x="6167439" y="3071814"/>
            <a:ext cx="410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latin typeface="新細明體" pitchFamily="18" charset="-120"/>
              </a:rPr>
              <a:t>這就是離散時間的</a:t>
            </a:r>
            <a:r>
              <a:rPr lang="zh-TW" altLang="en-US" b="1"/>
              <a:t>逆向傅立葉轉換</a:t>
            </a:r>
            <a:r>
              <a:rPr lang="en-US" altLang="zh-TW" b="1"/>
              <a:t>(inverse Fourier transform)</a:t>
            </a:r>
          </a:p>
        </p:txBody>
      </p:sp>
      <p:sp>
        <p:nvSpPr>
          <p:cNvPr id="2064" name="Rectangle 23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5" name="Text Box 24"/>
          <p:cNvSpPr txBox="1">
            <a:spLocks noChangeArrowheads="1"/>
          </p:cNvSpPr>
          <p:nvPr/>
        </p:nvSpPr>
        <p:spPr bwMode="auto">
          <a:xfrm>
            <a:off x="6240463" y="4005263"/>
            <a:ext cx="417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收斂條件</a:t>
            </a:r>
            <a:r>
              <a:rPr lang="en-US" altLang="zh-TW"/>
              <a:t>(convergence condition)</a:t>
            </a:r>
          </a:p>
        </p:txBody>
      </p:sp>
      <p:sp>
        <p:nvSpPr>
          <p:cNvPr id="2066" name="Rectangle 2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3" name="Object 25"/>
          <p:cNvGraphicFramePr>
            <a:graphicFrameLocks noChangeAspect="1"/>
          </p:cNvGraphicFramePr>
          <p:nvPr/>
        </p:nvGraphicFramePr>
        <p:xfrm>
          <a:off x="6167439" y="4292601"/>
          <a:ext cx="18256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方程式" r:id="rId9" imgW="888840" imgH="431640" progId="Equation.3">
                  <p:embed/>
                </p:oleObj>
              </mc:Choice>
              <mc:Fallback>
                <p:oleObj name="方程式" r:id="rId9" imgW="888840" imgH="431640" progId="Equation.3">
                  <p:embed/>
                  <p:pic>
                    <p:nvPicPr>
                      <p:cNvPr id="205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4292601"/>
                        <a:ext cx="182562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30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4" name="Object 29"/>
          <p:cNvGraphicFramePr>
            <a:graphicFrameLocks noChangeAspect="1"/>
          </p:cNvGraphicFramePr>
          <p:nvPr/>
        </p:nvGraphicFramePr>
        <p:xfrm>
          <a:off x="8472489" y="4292600"/>
          <a:ext cx="19446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方程式" r:id="rId11" imgW="939392" imgH="431613" progId="Equation.3">
                  <p:embed/>
                </p:oleObj>
              </mc:Choice>
              <mc:Fallback>
                <p:oleObj name="方程式" r:id="rId11" imgW="939392" imgH="431613" progId="Equation.3">
                  <p:embed/>
                  <p:pic>
                    <p:nvPicPr>
                      <p:cNvPr id="205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9" y="4292600"/>
                        <a:ext cx="1944687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5" name="Object 31"/>
          <p:cNvGraphicFramePr>
            <a:graphicFrameLocks noChangeAspect="1"/>
          </p:cNvGraphicFramePr>
          <p:nvPr/>
        </p:nvGraphicFramePr>
        <p:xfrm>
          <a:off x="2782888" y="5732463"/>
          <a:ext cx="68627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3746500" imgH="431800" progId="Equation.3">
                  <p:embed/>
                </p:oleObj>
              </mc:Choice>
              <mc:Fallback>
                <p:oleObj name="Equation" r:id="rId13" imgW="3746500" imgH="431800" progId="Equation.3">
                  <p:embed/>
                  <p:pic>
                    <p:nvPicPr>
                      <p:cNvPr id="205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732463"/>
                        <a:ext cx="686276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文字方塊 21"/>
          <p:cNvSpPr txBox="1">
            <a:spLocks noChangeArrowheads="1"/>
          </p:cNvSpPr>
          <p:nvPr/>
        </p:nvSpPr>
        <p:spPr bwMode="auto">
          <a:xfrm>
            <a:off x="6310314" y="1928813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將式中的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/>
              <a:t> </a:t>
            </a:r>
            <a:r>
              <a:rPr lang="zh-TW" altLang="zh-TW"/>
              <a:t>改為</a:t>
            </a:r>
            <a:r>
              <a:rPr lang="en-US" altLang="zh-TW"/>
              <a:t>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TW" altLang="zh-TW"/>
              <a:t>，</a:t>
            </a:r>
            <a:endParaRPr lang="zh-TW" altLang="en-US"/>
          </a:p>
        </p:txBody>
      </p:sp>
      <p:sp>
        <p:nvSpPr>
          <p:cNvPr id="2070" name="文字方塊 22"/>
          <p:cNvSpPr txBox="1">
            <a:spLocks noChangeArrowheads="1"/>
          </p:cNvSpPr>
          <p:nvPr/>
        </p:nvSpPr>
        <p:spPr bwMode="auto">
          <a:xfrm>
            <a:off x="6383339" y="5157788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(</a:t>
            </a:r>
            <a:r>
              <a:rPr lang="zh-TW" altLang="zh-TW"/>
              <a:t>絕對可加性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2071" name="文字方塊 22"/>
          <p:cNvSpPr txBox="1">
            <a:spLocks noChangeArrowheads="1"/>
          </p:cNvSpPr>
          <p:nvPr/>
        </p:nvSpPr>
        <p:spPr bwMode="auto">
          <a:xfrm>
            <a:off x="7967663" y="4508500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或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78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9B0BF9A-6A4E-479F-8CCB-3C0FB8E5426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0" name="Object 6"/>
          <p:cNvGraphicFramePr>
            <a:graphicFrameLocks noChangeAspect="1"/>
          </p:cNvGraphicFramePr>
          <p:nvPr/>
        </p:nvGraphicFramePr>
        <p:xfrm>
          <a:off x="2135189" y="1916114"/>
          <a:ext cx="7019925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3" imgW="3530600" imgH="1308100" progId="Equation.3">
                  <p:embed/>
                </p:oleObj>
              </mc:Choice>
              <mc:Fallback>
                <p:oleObj name="Equation" r:id="rId3" imgW="3530600" imgH="1308100" progId="Equation.3">
                  <p:embed/>
                  <p:pic>
                    <p:nvPicPr>
                      <p:cNvPr id="378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1916114"/>
                        <a:ext cx="7019925" cy="259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1" name="Object 8"/>
          <p:cNvGraphicFramePr>
            <a:graphicFrameLocks noChangeAspect="1"/>
          </p:cNvGraphicFramePr>
          <p:nvPr/>
        </p:nvGraphicFramePr>
        <p:xfrm>
          <a:off x="2381251" y="4724401"/>
          <a:ext cx="57054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5" imgW="2781300" imgH="444500" progId="Equation.3">
                  <p:embed/>
                </p:oleObj>
              </mc:Choice>
              <mc:Fallback>
                <p:oleObj name="Equation" r:id="rId5" imgW="2781300" imgH="444500" progId="Equation.3">
                  <p:embed/>
                  <p:pic>
                    <p:nvPicPr>
                      <p:cNvPr id="3789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4724401"/>
                        <a:ext cx="570547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2" name="Object 10"/>
          <p:cNvGraphicFramePr>
            <a:graphicFrameLocks noChangeAspect="1"/>
          </p:cNvGraphicFramePr>
          <p:nvPr/>
        </p:nvGraphicFramePr>
        <p:xfrm>
          <a:off x="2309814" y="5589589"/>
          <a:ext cx="694213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Equation" r:id="rId7" imgW="3517900" imgH="444500" progId="Equation.3">
                  <p:embed/>
                </p:oleObj>
              </mc:Choice>
              <mc:Fallback>
                <p:oleObj name="Equation" r:id="rId7" imgW="3517900" imgH="444500" progId="Equation.3">
                  <p:embed/>
                  <p:pic>
                    <p:nvPicPr>
                      <p:cNvPr id="3789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5589589"/>
                        <a:ext cx="6942137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89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EDC8449-3CCD-4304-98FE-10B5A35B315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8925" name="Text Box 4"/>
          <p:cNvSpPr txBox="1">
            <a:spLocks noChangeArrowheads="1"/>
          </p:cNvSpPr>
          <p:nvPr/>
        </p:nvSpPr>
        <p:spPr bwMode="auto">
          <a:xfrm>
            <a:off x="1992314" y="2060576"/>
            <a:ext cx="417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(9)</a:t>
            </a:r>
            <a:r>
              <a:rPr lang="zh-TW" altLang="en-US" b="1"/>
              <a:t>對頻率的微分</a:t>
            </a:r>
            <a:r>
              <a:rPr lang="en-US" altLang="zh-TW" b="1"/>
              <a:t>(Differentiation in frequency)</a:t>
            </a:r>
          </a:p>
        </p:txBody>
      </p:sp>
      <p:sp>
        <p:nvSpPr>
          <p:cNvPr id="38926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2095501" y="2786063"/>
          <a:ext cx="295116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方程式" r:id="rId3" imgW="1447800" imgH="431800" progId="Equation.3">
                  <p:embed/>
                </p:oleObj>
              </mc:Choice>
              <mc:Fallback>
                <p:oleObj name="方程式" r:id="rId3" imgW="1447800" imgH="431800" progId="Equation.3">
                  <p:embed/>
                  <p:pic>
                    <p:nvPicPr>
                      <p:cNvPr id="389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2786063"/>
                        <a:ext cx="2951163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7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5" name="Object 8"/>
          <p:cNvGraphicFramePr>
            <a:graphicFrameLocks noChangeAspect="1"/>
          </p:cNvGraphicFramePr>
          <p:nvPr/>
        </p:nvGraphicFramePr>
        <p:xfrm>
          <a:off x="2024064" y="3714750"/>
          <a:ext cx="38877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方程式" r:id="rId5" imgW="2019300" imgH="431800" progId="Equation.3">
                  <p:embed/>
                </p:oleObj>
              </mc:Choice>
              <mc:Fallback>
                <p:oleObj name="方程式" r:id="rId5" imgW="2019300" imgH="431800" progId="Equation.3">
                  <p:embed/>
                  <p:pic>
                    <p:nvPicPr>
                      <p:cNvPr id="389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714750"/>
                        <a:ext cx="3887787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8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6" name="Object 11"/>
          <p:cNvGraphicFramePr>
            <a:graphicFrameLocks noChangeAspect="1"/>
          </p:cNvGraphicFramePr>
          <p:nvPr/>
        </p:nvGraphicFramePr>
        <p:xfrm>
          <a:off x="2063750" y="5084763"/>
          <a:ext cx="38163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方程式" r:id="rId7" imgW="1777229" imgH="393529" progId="Equation.3">
                  <p:embed/>
                </p:oleObj>
              </mc:Choice>
              <mc:Fallback>
                <p:oleObj name="方程式" r:id="rId7" imgW="1777229" imgH="393529" progId="Equation.3">
                  <p:embed/>
                  <p:pic>
                    <p:nvPicPr>
                      <p:cNvPr id="389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084763"/>
                        <a:ext cx="3816350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9" name="Rectangle 14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7" name="Object 13"/>
          <p:cNvGraphicFramePr>
            <a:graphicFrameLocks noChangeAspect="1"/>
          </p:cNvGraphicFramePr>
          <p:nvPr/>
        </p:nvGraphicFramePr>
        <p:xfrm>
          <a:off x="6524625" y="2500314"/>
          <a:ext cx="26431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方程式" r:id="rId9" imgW="1473200" imgH="228600" progId="Equation.3">
                  <p:embed/>
                </p:oleObj>
              </mc:Choice>
              <mc:Fallback>
                <p:oleObj name="方程式" r:id="rId9" imgW="1473200" imgH="228600" progId="Equation.3">
                  <p:embed/>
                  <p:pic>
                    <p:nvPicPr>
                      <p:cNvPr id="389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2500314"/>
                        <a:ext cx="26431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0" name="Rectangle 1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8" name="Object 15"/>
          <p:cNvGraphicFramePr>
            <a:graphicFrameLocks noChangeAspect="1"/>
          </p:cNvGraphicFramePr>
          <p:nvPr/>
        </p:nvGraphicFramePr>
        <p:xfrm>
          <a:off x="6524625" y="3000376"/>
          <a:ext cx="2590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11" imgW="1384200" imgH="228600" progId="Equation.3">
                  <p:embed/>
                </p:oleObj>
              </mc:Choice>
              <mc:Fallback>
                <p:oleObj name="Equation" r:id="rId11" imgW="1384200" imgH="228600" progId="Equation.3">
                  <p:embed/>
                  <p:pic>
                    <p:nvPicPr>
                      <p:cNvPr id="3891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000376"/>
                        <a:ext cx="2590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文字方塊 16"/>
          <p:cNvSpPr txBox="1">
            <a:spLocks noChangeArrowheads="1"/>
          </p:cNvSpPr>
          <p:nvPr/>
        </p:nvSpPr>
        <p:spPr bwMode="auto">
          <a:xfrm>
            <a:off x="6381750" y="2071688"/>
            <a:ext cx="3602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4.12  </a:t>
            </a:r>
            <a:r>
              <a:rPr lang="zh-TW" altLang="en-US">
                <a:solidFill>
                  <a:schemeClr val="bg2"/>
                </a:solidFill>
              </a:rPr>
              <a:t>對頻率的微分</a:t>
            </a:r>
          </a:p>
        </p:txBody>
      </p:sp>
      <p:sp>
        <p:nvSpPr>
          <p:cNvPr id="38932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9" name="Object 17"/>
          <p:cNvGraphicFramePr>
            <a:graphicFrameLocks noChangeAspect="1"/>
          </p:cNvGraphicFramePr>
          <p:nvPr/>
        </p:nvGraphicFramePr>
        <p:xfrm>
          <a:off x="6524625" y="3500439"/>
          <a:ext cx="21605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Equation" r:id="rId13" imgW="1180588" imgH="393529" progId="Equation.3">
                  <p:embed/>
                </p:oleObj>
              </mc:Choice>
              <mc:Fallback>
                <p:oleObj name="Equation" r:id="rId13" imgW="1180588" imgH="393529" progId="Equation.3">
                  <p:embed/>
                  <p:pic>
                    <p:nvPicPr>
                      <p:cNvPr id="3891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500439"/>
                        <a:ext cx="216058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3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20" name="Object 19"/>
          <p:cNvGraphicFramePr>
            <a:graphicFrameLocks noChangeAspect="1"/>
          </p:cNvGraphicFramePr>
          <p:nvPr/>
        </p:nvGraphicFramePr>
        <p:xfrm>
          <a:off x="6453189" y="4286250"/>
          <a:ext cx="30003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15" imgW="1600200" imgH="457200" progId="Equation.3">
                  <p:embed/>
                </p:oleObj>
              </mc:Choice>
              <mc:Fallback>
                <p:oleObj name="Equation" r:id="rId15" imgW="1600200" imgH="457200" progId="Equation.3">
                  <p:embed/>
                  <p:pic>
                    <p:nvPicPr>
                      <p:cNvPr id="389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9" y="4286250"/>
                        <a:ext cx="30003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21" name="Object 21"/>
          <p:cNvGraphicFramePr>
            <a:graphicFrameLocks noChangeAspect="1"/>
          </p:cNvGraphicFramePr>
          <p:nvPr/>
        </p:nvGraphicFramePr>
        <p:xfrm>
          <a:off x="6453188" y="5143501"/>
          <a:ext cx="31543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17" imgW="1726451" imgH="393529" progId="Equation.3">
                  <p:embed/>
                </p:oleObj>
              </mc:Choice>
              <mc:Fallback>
                <p:oleObj name="Equation" r:id="rId17" imgW="1726451" imgH="393529" progId="Equation.3">
                  <p:embed/>
                  <p:pic>
                    <p:nvPicPr>
                      <p:cNvPr id="389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5143501"/>
                        <a:ext cx="315436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5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22" name="Object 23"/>
          <p:cNvGraphicFramePr>
            <a:graphicFrameLocks noChangeAspect="1"/>
          </p:cNvGraphicFramePr>
          <p:nvPr/>
        </p:nvGraphicFramePr>
        <p:xfrm>
          <a:off x="6381750" y="5786438"/>
          <a:ext cx="33401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19" imgW="1778000" imgH="457200" progId="Equation.3">
                  <p:embed/>
                </p:oleObj>
              </mc:Choice>
              <mc:Fallback>
                <p:oleObj name="Equation" r:id="rId19" imgW="1778000" imgH="457200" progId="Equation.3">
                  <p:embed/>
                  <p:pic>
                    <p:nvPicPr>
                      <p:cNvPr id="3892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786438"/>
                        <a:ext cx="33401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994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5E979FD-88A8-421F-A2A0-2E44B832939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1992314" y="2060576"/>
            <a:ext cx="417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(10)</a:t>
            </a:r>
            <a:r>
              <a:rPr lang="zh-TW" altLang="en-US" b="1"/>
              <a:t>時間比例調整</a:t>
            </a:r>
            <a:r>
              <a:rPr lang="en-US" altLang="zh-TW" b="1"/>
              <a:t>(Time Scaling)</a:t>
            </a:r>
          </a:p>
        </p:txBody>
      </p:sp>
      <p:sp>
        <p:nvSpPr>
          <p:cNvPr id="39951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1727201" y="2565400"/>
          <a:ext cx="47291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方程式" r:id="rId3" imgW="2501900" imgH="457200" progId="Equation.3">
                  <p:embed/>
                </p:oleObj>
              </mc:Choice>
              <mc:Fallback>
                <p:oleObj name="方程式" r:id="rId3" imgW="2501900" imgH="457200" progId="Equation.3">
                  <p:embed/>
                  <p:pic>
                    <p:nvPicPr>
                      <p:cNvPr id="399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1" y="2565400"/>
                        <a:ext cx="472916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3" name="Rectangle 11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4" name="Rectangle 1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5" name="Rectangle 16"/>
          <p:cNvSpPr>
            <a:spLocks noChangeArrowheads="1"/>
          </p:cNvSpPr>
          <p:nvPr/>
        </p:nvSpPr>
        <p:spPr bwMode="auto">
          <a:xfrm>
            <a:off x="1524001" y="31479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9" name="Object 15"/>
          <p:cNvGraphicFramePr>
            <a:graphicFrameLocks noChangeAspect="1"/>
          </p:cNvGraphicFramePr>
          <p:nvPr/>
        </p:nvGraphicFramePr>
        <p:xfrm>
          <a:off x="1992313" y="4221163"/>
          <a:ext cx="11223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方程式" r:id="rId5" imgW="494870" imgH="164957" progId="Equation.3">
                  <p:embed/>
                </p:oleObj>
              </mc:Choice>
              <mc:Fallback>
                <p:oleObj name="方程式" r:id="rId5" imgW="494870" imgH="164957" progId="Equation.3">
                  <p:embed/>
                  <p:pic>
                    <p:nvPicPr>
                      <p:cNvPr id="399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221163"/>
                        <a:ext cx="1122362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6" name="Rectangle 1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0" name="Object 17"/>
          <p:cNvGraphicFramePr>
            <a:graphicFrameLocks noChangeAspect="1"/>
          </p:cNvGraphicFramePr>
          <p:nvPr/>
        </p:nvGraphicFramePr>
        <p:xfrm>
          <a:off x="1919289" y="4508501"/>
          <a:ext cx="45497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7" imgW="2234880" imgH="431640" progId="Equation.3">
                  <p:embed/>
                </p:oleObj>
              </mc:Choice>
              <mc:Fallback>
                <p:oleObj name="Equation" r:id="rId7" imgW="2234880" imgH="431640" progId="Equation.3">
                  <p:embed/>
                  <p:pic>
                    <p:nvPicPr>
                      <p:cNvPr id="3994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4508501"/>
                        <a:ext cx="45497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19"/>
          <p:cNvGraphicFramePr>
            <a:graphicFrameLocks noChangeAspect="1"/>
          </p:cNvGraphicFramePr>
          <p:nvPr/>
        </p:nvGraphicFramePr>
        <p:xfrm>
          <a:off x="2063751" y="5445125"/>
          <a:ext cx="32686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方程式" r:id="rId9" imgW="1497950" imgH="304668" progId="Equation.3">
                  <p:embed/>
                </p:oleObj>
              </mc:Choice>
              <mc:Fallback>
                <p:oleObj name="方程式" r:id="rId9" imgW="1497950" imgH="304668" progId="Equation.3">
                  <p:embed/>
                  <p:pic>
                    <p:nvPicPr>
                      <p:cNvPr id="3994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5445125"/>
                        <a:ext cx="326866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7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2" name="Object 22"/>
          <p:cNvGraphicFramePr>
            <a:graphicFrameLocks noChangeAspect="1"/>
          </p:cNvGraphicFramePr>
          <p:nvPr/>
        </p:nvGraphicFramePr>
        <p:xfrm>
          <a:off x="1774825" y="3357564"/>
          <a:ext cx="46434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11" imgW="2654280" imgH="431640" progId="Equation.3">
                  <p:embed/>
                </p:oleObj>
              </mc:Choice>
              <mc:Fallback>
                <p:oleObj name="Equation" r:id="rId11" imgW="2654280" imgH="431640" progId="Equation.3">
                  <p:embed/>
                  <p:pic>
                    <p:nvPicPr>
                      <p:cNvPr id="3994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357564"/>
                        <a:ext cx="4643438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8" name="Text Box 4"/>
          <p:cNvSpPr txBox="1">
            <a:spLocks noChangeArrowheads="1"/>
          </p:cNvSpPr>
          <p:nvPr/>
        </p:nvSpPr>
        <p:spPr bwMode="auto">
          <a:xfrm>
            <a:off x="6596064" y="2071688"/>
            <a:ext cx="338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4.13  </a:t>
            </a:r>
            <a:r>
              <a:rPr lang="zh-TW" altLang="en-US"/>
              <a:t>時間比例調整</a:t>
            </a:r>
            <a:endParaRPr lang="en-US" altLang="zh-TW" b="1"/>
          </a:p>
        </p:txBody>
      </p:sp>
      <p:graphicFrame>
        <p:nvGraphicFramePr>
          <p:cNvPr id="39943" name="Object 24"/>
          <p:cNvGraphicFramePr>
            <a:graphicFrameLocks noChangeAspect="1"/>
          </p:cNvGraphicFramePr>
          <p:nvPr/>
        </p:nvGraphicFramePr>
        <p:xfrm>
          <a:off x="6743700" y="2492375"/>
          <a:ext cx="20383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13" imgW="1091726" imgH="228501" progId="Equation.3">
                  <p:embed/>
                </p:oleObj>
              </mc:Choice>
              <mc:Fallback>
                <p:oleObj name="Equation" r:id="rId13" imgW="1091726" imgH="228501" progId="Equation.3">
                  <p:embed/>
                  <p:pic>
                    <p:nvPicPr>
                      <p:cNvPr id="3994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492375"/>
                        <a:ext cx="20383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25"/>
          <p:cNvGraphicFramePr>
            <a:graphicFrameLocks noChangeAspect="1"/>
          </p:cNvGraphicFramePr>
          <p:nvPr/>
        </p:nvGraphicFramePr>
        <p:xfrm>
          <a:off x="6743701" y="2852738"/>
          <a:ext cx="24479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15" imgW="1333500" imgH="393700" progId="Equation.3">
                  <p:embed/>
                </p:oleObj>
              </mc:Choice>
              <mc:Fallback>
                <p:oleObj name="Equation" r:id="rId15" imgW="1333500" imgH="393700" progId="Equation.3">
                  <p:embed/>
                  <p:pic>
                    <p:nvPicPr>
                      <p:cNvPr id="3994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2852738"/>
                        <a:ext cx="2447925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26"/>
          <p:cNvGraphicFramePr>
            <a:graphicFrameLocks noChangeAspect="1"/>
          </p:cNvGraphicFramePr>
          <p:nvPr/>
        </p:nvGraphicFramePr>
        <p:xfrm>
          <a:off x="6672263" y="3573463"/>
          <a:ext cx="2984500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17" imgW="1549080" imgH="711000" progId="Equation.3">
                  <p:embed/>
                </p:oleObj>
              </mc:Choice>
              <mc:Fallback>
                <p:oleObj name="Equation" r:id="rId17" imgW="1549080" imgH="711000" progId="Equation.3">
                  <p:embed/>
                  <p:pic>
                    <p:nvPicPr>
                      <p:cNvPr id="3994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3" y="3573463"/>
                        <a:ext cx="2984500" cy="1370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27"/>
          <p:cNvGraphicFramePr>
            <a:graphicFrameLocks noChangeAspect="1"/>
          </p:cNvGraphicFramePr>
          <p:nvPr/>
        </p:nvGraphicFramePr>
        <p:xfrm>
          <a:off x="6816726" y="4868863"/>
          <a:ext cx="10080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方程式" r:id="rId19" imgW="482181" imgH="177646" progId="Equation.3">
                  <p:embed/>
                </p:oleObj>
              </mc:Choice>
              <mc:Fallback>
                <p:oleObj name="方程式" r:id="rId19" imgW="482181" imgH="177646" progId="Equation.3">
                  <p:embed/>
                  <p:pic>
                    <p:nvPicPr>
                      <p:cNvPr id="3994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4868863"/>
                        <a:ext cx="1008063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28"/>
          <p:cNvGraphicFramePr>
            <a:graphicFrameLocks noChangeAspect="1"/>
          </p:cNvGraphicFramePr>
          <p:nvPr/>
        </p:nvGraphicFramePr>
        <p:xfrm>
          <a:off x="5951539" y="5157788"/>
          <a:ext cx="45164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方程式" r:id="rId21" imgW="2235200" imgH="431800" progId="Equation.3">
                  <p:embed/>
                </p:oleObj>
              </mc:Choice>
              <mc:Fallback>
                <p:oleObj name="方程式" r:id="rId21" imgW="2235200" imgH="431800" progId="Equation.3">
                  <p:embed/>
                  <p:pic>
                    <p:nvPicPr>
                      <p:cNvPr id="3994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9" y="5157788"/>
                        <a:ext cx="45164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文字方塊 22"/>
          <p:cNvSpPr txBox="1">
            <a:spLocks noChangeArrowheads="1"/>
          </p:cNvSpPr>
          <p:nvPr/>
        </p:nvSpPr>
        <p:spPr bwMode="auto">
          <a:xfrm>
            <a:off x="2063751" y="6092826"/>
            <a:ext cx="669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在時域中序號</a:t>
            </a:r>
            <a:r>
              <a:rPr lang="zh-TW" altLang="en-US"/>
              <a:t>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zh-TW" altLang="zh-TW"/>
              <a:t>除以</a:t>
            </a:r>
            <a:r>
              <a:rPr lang="zh-TW" altLang="en-US"/>
              <a:t>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TW" altLang="zh-TW"/>
              <a:t>，即造成頻域中的角頻率乘上</a:t>
            </a:r>
            <a:r>
              <a:rPr lang="zh-TW" altLang="en-US"/>
              <a:t>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TW" altLang="en-US" i="1"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09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1EBCC35-94FE-4E05-803D-A5C45992FED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40970" name="Picture 10" descr="Fig_4-8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420939"/>
            <a:ext cx="24542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1992313" y="1989138"/>
          <a:ext cx="2590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方程式" r:id="rId4" imgW="1371600" imgH="228600" progId="Equation.3">
                  <p:embed/>
                </p:oleObj>
              </mc:Choice>
              <mc:Fallback>
                <p:oleObj name="方程式" r:id="rId4" imgW="1371600" imgH="228600" progId="Equation.3">
                  <p:embed/>
                  <p:pic>
                    <p:nvPicPr>
                      <p:cNvPr id="409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989138"/>
                        <a:ext cx="2590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1" name="Picture 12" descr="Fig_4-8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4724401"/>
            <a:ext cx="246062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3" name="Object 13"/>
          <p:cNvGraphicFramePr>
            <a:graphicFrameLocks noChangeAspect="1"/>
          </p:cNvGraphicFramePr>
          <p:nvPr/>
        </p:nvGraphicFramePr>
        <p:xfrm>
          <a:off x="1992314" y="4365626"/>
          <a:ext cx="17176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7" imgW="876300" imgH="203200" progId="Equation.3">
                  <p:embed/>
                </p:oleObj>
              </mc:Choice>
              <mc:Fallback>
                <p:oleObj name="Equation" r:id="rId7" imgW="876300" imgH="203200" progId="Equation.3">
                  <p:embed/>
                  <p:pic>
                    <p:nvPicPr>
                      <p:cNvPr id="4096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365626"/>
                        <a:ext cx="17176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3" name="Picture 15" descr="Fig_4-8b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349501"/>
            <a:ext cx="24384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6" descr="Fig_4-8b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4652963"/>
            <a:ext cx="245427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4" name="Object 8"/>
          <p:cNvGraphicFramePr>
            <a:graphicFrameLocks noChangeAspect="1"/>
          </p:cNvGraphicFramePr>
          <p:nvPr/>
        </p:nvGraphicFramePr>
        <p:xfrm>
          <a:off x="5232401" y="1989139"/>
          <a:ext cx="10080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方程式" r:id="rId11" imgW="609600" imgH="228600" progId="Equation.3">
                  <p:embed/>
                </p:oleObj>
              </mc:Choice>
              <mc:Fallback>
                <p:oleObj name="方程式" r:id="rId11" imgW="609600" imgH="228600" progId="Equation.3">
                  <p:embed/>
                  <p:pic>
                    <p:nvPicPr>
                      <p:cNvPr id="409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1" y="1989139"/>
                        <a:ext cx="10080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5" name="Object 18"/>
          <p:cNvGraphicFramePr>
            <a:graphicFrameLocks noChangeAspect="1"/>
          </p:cNvGraphicFramePr>
          <p:nvPr/>
        </p:nvGraphicFramePr>
        <p:xfrm>
          <a:off x="5159376" y="4292601"/>
          <a:ext cx="10128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13" imgW="571252" imgH="228501" progId="Equation.3">
                  <p:embed/>
                </p:oleObj>
              </mc:Choice>
              <mc:Fallback>
                <p:oleObj name="Equation" r:id="rId13" imgW="571252" imgH="228501" progId="Equation.3">
                  <p:embed/>
                  <p:pic>
                    <p:nvPicPr>
                      <p:cNvPr id="4096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6" y="4292601"/>
                        <a:ext cx="10128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6" name="Picture 20" descr="Fig_4-8c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420938"/>
            <a:ext cx="24384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6" name="Object 9"/>
          <p:cNvGraphicFramePr>
            <a:graphicFrameLocks noChangeAspect="1"/>
          </p:cNvGraphicFramePr>
          <p:nvPr/>
        </p:nvGraphicFramePr>
        <p:xfrm>
          <a:off x="8256588" y="1989139"/>
          <a:ext cx="12239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方程式" r:id="rId16" imgW="698500" imgH="228600" progId="Equation.3">
                  <p:embed/>
                </p:oleObj>
              </mc:Choice>
              <mc:Fallback>
                <p:oleObj name="方程式" r:id="rId16" imgW="698500" imgH="228600" progId="Equation.3">
                  <p:embed/>
                  <p:pic>
                    <p:nvPicPr>
                      <p:cNvPr id="4096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1989139"/>
                        <a:ext cx="12239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7" name="Picture 22" descr="Fig_4-8c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652964"/>
            <a:ext cx="2438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8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7" name="Object 23"/>
          <p:cNvGraphicFramePr>
            <a:graphicFrameLocks noChangeAspect="1"/>
          </p:cNvGraphicFramePr>
          <p:nvPr/>
        </p:nvGraphicFramePr>
        <p:xfrm>
          <a:off x="8399464" y="4221164"/>
          <a:ext cx="11890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19" imgW="660400" imgH="228600" progId="Equation.3">
                  <p:embed/>
                </p:oleObj>
              </mc:Choice>
              <mc:Fallback>
                <p:oleObj name="Equation" r:id="rId19" imgW="660400" imgH="228600" progId="Equation.3">
                  <p:embed/>
                  <p:pic>
                    <p:nvPicPr>
                      <p:cNvPr id="4096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4" y="4221164"/>
                        <a:ext cx="11890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899D01D-BE7B-453B-A434-23D434F0F96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1992314" y="2060576"/>
            <a:ext cx="417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(11)</a:t>
            </a:r>
            <a:r>
              <a:rPr lang="zh-TW" altLang="en-US" b="1"/>
              <a:t>帕沙夫關係式</a:t>
            </a:r>
            <a:r>
              <a:rPr lang="en-US" altLang="zh-TW" b="1"/>
              <a:t>(Parseval’s Relationship)</a:t>
            </a:r>
          </a:p>
        </p:txBody>
      </p:sp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6" name="Object 5"/>
          <p:cNvGraphicFramePr>
            <a:graphicFrameLocks noChangeAspect="1"/>
          </p:cNvGraphicFramePr>
          <p:nvPr/>
        </p:nvGraphicFramePr>
        <p:xfrm>
          <a:off x="2095500" y="2857500"/>
          <a:ext cx="36337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方程式" r:id="rId3" imgW="1803400" imgH="393700" progId="Equation.3">
                  <p:embed/>
                </p:oleObj>
              </mc:Choice>
              <mc:Fallback>
                <p:oleObj name="方程式" r:id="rId3" imgW="1803400" imgH="393700" progId="Equation.3">
                  <p:embed/>
                  <p:pic>
                    <p:nvPicPr>
                      <p:cNvPr id="419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857500"/>
                        <a:ext cx="363378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7" name="Object 8"/>
          <p:cNvGraphicFramePr>
            <a:graphicFrameLocks noChangeAspect="1"/>
          </p:cNvGraphicFramePr>
          <p:nvPr/>
        </p:nvGraphicFramePr>
        <p:xfrm>
          <a:off x="6096000" y="2781300"/>
          <a:ext cx="42624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方程式" r:id="rId5" imgW="2095500" imgH="393700" progId="Equation.3">
                  <p:embed/>
                </p:oleObj>
              </mc:Choice>
              <mc:Fallback>
                <p:oleObj name="方程式" r:id="rId5" imgW="2095500" imgH="393700" progId="Equation.3">
                  <p:embed/>
                  <p:pic>
                    <p:nvPicPr>
                      <p:cNvPr id="4198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81300"/>
                        <a:ext cx="4262438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8" name="Object 11"/>
          <p:cNvGraphicFramePr>
            <a:graphicFrameLocks noChangeAspect="1"/>
          </p:cNvGraphicFramePr>
          <p:nvPr/>
        </p:nvGraphicFramePr>
        <p:xfrm>
          <a:off x="1992313" y="3644901"/>
          <a:ext cx="83613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方程式" r:id="rId7" imgW="4368600" imgH="1282680" progId="Equation.3">
                  <p:embed/>
                </p:oleObj>
              </mc:Choice>
              <mc:Fallback>
                <p:oleObj name="方程式" r:id="rId7" imgW="4368600" imgH="1282680" progId="Equation.3">
                  <p:embed/>
                  <p:pic>
                    <p:nvPicPr>
                      <p:cNvPr id="4198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644901"/>
                        <a:ext cx="8361362" cy="244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文字方塊 10"/>
          <p:cNvSpPr txBox="1">
            <a:spLocks noChangeArrowheads="1"/>
          </p:cNvSpPr>
          <p:nvPr/>
        </p:nvSpPr>
        <p:spPr bwMode="auto">
          <a:xfrm>
            <a:off x="2135189" y="6092825"/>
            <a:ext cx="792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在時域中計算的訊號平均功率等於在頻域中計算的訊號平均功率。</a:t>
            </a:r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EBCE9B8-9B35-4D2F-951C-6BAED104BE2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5" name="Rectangle 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2566988" y="3141663"/>
          <a:ext cx="20891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方程式" r:id="rId3" imgW="952087" imgH="393529" progId="Equation.3">
                  <p:embed/>
                </p:oleObj>
              </mc:Choice>
              <mc:Fallback>
                <p:oleObj name="方程式" r:id="rId3" imgW="952087" imgH="393529" progId="Equation.3">
                  <p:embed/>
                  <p:pic>
                    <p:nvPicPr>
                      <p:cNvPr id="430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141663"/>
                        <a:ext cx="20891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2063750" y="2205038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4.14  </a:t>
            </a:r>
            <a:r>
              <a:rPr lang="zh-TW" altLang="en-US"/>
              <a:t>帕沙夫關係式的應用</a:t>
            </a:r>
            <a:endParaRPr lang="en-US" altLang="zh-TW" b="1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1" name="Object 8"/>
          <p:cNvGraphicFramePr>
            <a:graphicFrameLocks noChangeAspect="1"/>
          </p:cNvGraphicFramePr>
          <p:nvPr/>
        </p:nvGraphicFramePr>
        <p:xfrm>
          <a:off x="2351089" y="4076701"/>
          <a:ext cx="34559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方程式" r:id="rId5" imgW="1689100" imgH="457200" progId="Equation.3">
                  <p:embed/>
                </p:oleObj>
              </mc:Choice>
              <mc:Fallback>
                <p:oleObj name="方程式" r:id="rId5" imgW="1689100" imgH="457200" progId="Equation.3">
                  <p:embed/>
                  <p:pic>
                    <p:nvPicPr>
                      <p:cNvPr id="430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4076701"/>
                        <a:ext cx="345598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2" name="Object 10"/>
          <p:cNvGraphicFramePr>
            <a:graphicFrameLocks noChangeAspect="1"/>
          </p:cNvGraphicFramePr>
          <p:nvPr/>
        </p:nvGraphicFramePr>
        <p:xfrm>
          <a:off x="6311900" y="2420938"/>
          <a:ext cx="36004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方程式" r:id="rId7" imgW="1536480" imgH="1244520" progId="Equation.3">
                  <p:embed/>
                </p:oleObj>
              </mc:Choice>
              <mc:Fallback>
                <p:oleObj name="方程式" r:id="rId7" imgW="1536480" imgH="1244520" progId="Equation.3">
                  <p:embed/>
                  <p:pic>
                    <p:nvPicPr>
                      <p:cNvPr id="430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420938"/>
                        <a:ext cx="360045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文字方塊 11"/>
          <p:cNvSpPr txBox="1">
            <a:spLocks noChangeArrowheads="1"/>
          </p:cNvSpPr>
          <p:nvPr/>
        </p:nvSpPr>
        <p:spPr bwMode="auto">
          <a:xfrm>
            <a:off x="2279650" y="2708275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計算以下訊號的能量</a:t>
            </a:r>
            <a:endParaRPr lang="zh-TW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404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42BD866-52BB-4BD6-84FD-AE65F22E46A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404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4.6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連續時間傅立葉轉換的特性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042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43" name="Text Box 7"/>
          <p:cNvSpPr txBox="1">
            <a:spLocks noChangeArrowheads="1"/>
          </p:cNvSpPr>
          <p:nvPr/>
        </p:nvSpPr>
        <p:spPr bwMode="auto">
          <a:xfrm>
            <a:off x="1992314" y="2133601"/>
            <a:ext cx="388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線性特性</a:t>
            </a:r>
            <a:r>
              <a:rPr lang="en-US" altLang="zh-TW" b="1"/>
              <a:t>(Linearity)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45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4" name="Object 11"/>
          <p:cNvGraphicFramePr>
            <a:graphicFrameLocks noChangeAspect="1"/>
          </p:cNvGraphicFramePr>
          <p:nvPr/>
        </p:nvGraphicFramePr>
        <p:xfrm>
          <a:off x="6238876" y="2643189"/>
          <a:ext cx="25193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方程式" r:id="rId3" imgW="1206500" imgH="203200" progId="Equation.3">
                  <p:embed/>
                </p:oleObj>
              </mc:Choice>
              <mc:Fallback>
                <p:oleObj name="方程式" r:id="rId3" imgW="1206500" imgH="203200" progId="Equation.3">
                  <p:embed/>
                  <p:pic>
                    <p:nvPicPr>
                      <p:cNvPr id="4403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2643189"/>
                        <a:ext cx="251936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5" name="Object 15"/>
          <p:cNvGraphicFramePr>
            <a:graphicFrameLocks noChangeAspect="1"/>
          </p:cNvGraphicFramePr>
          <p:nvPr/>
        </p:nvGraphicFramePr>
        <p:xfrm>
          <a:off x="6238875" y="3429000"/>
          <a:ext cx="36258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方程式" r:id="rId5" imgW="1726920" imgH="203040" progId="Equation.3">
                  <p:embed/>
                </p:oleObj>
              </mc:Choice>
              <mc:Fallback>
                <p:oleObj name="方程式" r:id="rId5" imgW="1726920" imgH="203040" progId="Equation.3">
                  <p:embed/>
                  <p:pic>
                    <p:nvPicPr>
                      <p:cNvPr id="440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3429000"/>
                        <a:ext cx="36258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6" name="Object 19"/>
          <p:cNvGraphicFramePr>
            <a:graphicFrameLocks noChangeAspect="1"/>
          </p:cNvGraphicFramePr>
          <p:nvPr/>
        </p:nvGraphicFramePr>
        <p:xfrm>
          <a:off x="3216275" y="5516563"/>
          <a:ext cx="48958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方程式" r:id="rId7" imgW="2349500" imgH="304800" progId="Equation.3">
                  <p:embed/>
                </p:oleObj>
              </mc:Choice>
              <mc:Fallback>
                <p:oleObj name="方程式" r:id="rId7" imgW="2349500" imgH="304800" progId="Equation.3">
                  <p:embed/>
                  <p:pic>
                    <p:nvPicPr>
                      <p:cNvPr id="4403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516563"/>
                        <a:ext cx="48958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21"/>
          <p:cNvGraphicFramePr>
            <a:graphicFrameLocks noChangeAspect="1"/>
          </p:cNvGraphicFramePr>
          <p:nvPr/>
        </p:nvGraphicFramePr>
        <p:xfrm>
          <a:off x="2166939" y="2643189"/>
          <a:ext cx="30241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方程式" r:id="rId9" imgW="1524000" imgH="330200" progId="Equation.3">
                  <p:embed/>
                </p:oleObj>
              </mc:Choice>
              <mc:Fallback>
                <p:oleObj name="方程式" r:id="rId9" imgW="1524000" imgH="330200" progId="Equation.3">
                  <p:embed/>
                  <p:pic>
                    <p:nvPicPr>
                      <p:cNvPr id="440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2643189"/>
                        <a:ext cx="3024187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22"/>
          <p:cNvGraphicFramePr>
            <a:graphicFrameLocks noChangeAspect="1"/>
          </p:cNvGraphicFramePr>
          <p:nvPr/>
        </p:nvGraphicFramePr>
        <p:xfrm>
          <a:off x="2166939" y="3357564"/>
          <a:ext cx="29241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方程式" r:id="rId11" imgW="1473120" imgH="330120" progId="Equation.3">
                  <p:embed/>
                </p:oleObj>
              </mc:Choice>
              <mc:Fallback>
                <p:oleObj name="方程式" r:id="rId11" imgW="1473120" imgH="330120" progId="Equation.3">
                  <p:embed/>
                  <p:pic>
                    <p:nvPicPr>
                      <p:cNvPr id="440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3357564"/>
                        <a:ext cx="292417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50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3C2D43A-FE1E-40E9-A247-273344E8367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5070" name="Text Box 4"/>
          <p:cNvSpPr txBox="1">
            <a:spLocks noChangeArrowheads="1"/>
          </p:cNvSpPr>
          <p:nvPr/>
        </p:nvSpPr>
        <p:spPr bwMode="auto">
          <a:xfrm>
            <a:off x="1919289" y="2060575"/>
            <a:ext cx="439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對稱特性</a:t>
            </a:r>
            <a:r>
              <a:rPr lang="en-US" altLang="zh-TW" b="1"/>
              <a:t>(Symmetric property)</a:t>
            </a:r>
          </a:p>
        </p:txBody>
      </p:sp>
      <p:sp>
        <p:nvSpPr>
          <p:cNvPr id="45071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72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73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8" name="Object 11"/>
          <p:cNvGraphicFramePr>
            <a:graphicFrameLocks noChangeAspect="1"/>
          </p:cNvGraphicFramePr>
          <p:nvPr/>
        </p:nvGraphicFramePr>
        <p:xfrm>
          <a:off x="3952875" y="4000501"/>
          <a:ext cx="16192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方程式" r:id="rId3" imgW="787058" imgH="203112" progId="Equation.3">
                  <p:embed/>
                </p:oleObj>
              </mc:Choice>
              <mc:Fallback>
                <p:oleObj name="方程式" r:id="rId3" imgW="787058" imgH="203112" progId="Equation.3">
                  <p:embed/>
                  <p:pic>
                    <p:nvPicPr>
                      <p:cNvPr id="4505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4000501"/>
                        <a:ext cx="16192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4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9" name="Object 13"/>
          <p:cNvGraphicFramePr>
            <a:graphicFrameLocks noChangeAspect="1"/>
          </p:cNvGraphicFramePr>
          <p:nvPr/>
        </p:nvGraphicFramePr>
        <p:xfrm>
          <a:off x="2024063" y="4000501"/>
          <a:ext cx="539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方程式" r:id="rId5" imgW="279279" imgH="203112" progId="Equation.3">
                  <p:embed/>
                </p:oleObj>
              </mc:Choice>
              <mc:Fallback>
                <p:oleObj name="方程式" r:id="rId5" imgW="279279" imgH="203112" progId="Equation.3">
                  <p:embed/>
                  <p:pic>
                    <p:nvPicPr>
                      <p:cNvPr id="4505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000501"/>
                        <a:ext cx="539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5" name="Text Box 15"/>
          <p:cNvSpPr txBox="1">
            <a:spLocks noChangeArrowheads="1"/>
          </p:cNvSpPr>
          <p:nvPr/>
        </p:nvSpPr>
        <p:spPr bwMode="auto">
          <a:xfrm>
            <a:off x="2595564" y="4000500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</a:t>
            </a:r>
          </a:p>
        </p:txBody>
      </p:sp>
      <p:sp>
        <p:nvSpPr>
          <p:cNvPr id="45076" name="Rectangle 1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6456363" y="1989139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共軛對稱的</a:t>
            </a:r>
            <a:r>
              <a:rPr lang="en-US" altLang="zh-TW" b="1"/>
              <a:t>(conjugate symmetric)</a:t>
            </a:r>
            <a:r>
              <a:rPr lang="zh-TW" altLang="en-US" b="1"/>
              <a:t>函數</a:t>
            </a:r>
          </a:p>
        </p:txBody>
      </p:sp>
      <p:sp>
        <p:nvSpPr>
          <p:cNvPr id="45078" name="Rectangle 24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0" name="Object 23"/>
          <p:cNvGraphicFramePr>
            <a:graphicFrameLocks noChangeAspect="1"/>
          </p:cNvGraphicFramePr>
          <p:nvPr/>
        </p:nvGraphicFramePr>
        <p:xfrm>
          <a:off x="2095501" y="2500313"/>
          <a:ext cx="30956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方程式" r:id="rId7" imgW="1524000" imgH="330200" progId="Equation.3">
                  <p:embed/>
                </p:oleObj>
              </mc:Choice>
              <mc:Fallback>
                <p:oleObj name="方程式" r:id="rId7" imgW="1524000" imgH="330200" progId="Equation.3">
                  <p:embed/>
                  <p:pic>
                    <p:nvPicPr>
                      <p:cNvPr id="4506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2500313"/>
                        <a:ext cx="3095625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9" name="Rectangle 26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1" name="Object 25"/>
          <p:cNvGraphicFramePr>
            <a:graphicFrameLocks noChangeAspect="1"/>
          </p:cNvGraphicFramePr>
          <p:nvPr/>
        </p:nvGraphicFramePr>
        <p:xfrm>
          <a:off x="2024064" y="3143251"/>
          <a:ext cx="35274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方程式" r:id="rId9" imgW="1689100" imgH="330200" progId="Equation.3">
                  <p:embed/>
                </p:oleObj>
              </mc:Choice>
              <mc:Fallback>
                <p:oleObj name="方程式" r:id="rId9" imgW="1689100" imgH="330200" progId="Equation.3">
                  <p:embed/>
                  <p:pic>
                    <p:nvPicPr>
                      <p:cNvPr id="4506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143251"/>
                        <a:ext cx="3527425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0" name="Rectangle 2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2" name="Object 27"/>
          <p:cNvGraphicFramePr>
            <a:graphicFrameLocks noChangeAspect="1"/>
          </p:cNvGraphicFramePr>
          <p:nvPr/>
        </p:nvGraphicFramePr>
        <p:xfrm>
          <a:off x="2024064" y="4429126"/>
          <a:ext cx="365442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方程式" r:id="rId11" imgW="1752480" imgH="558720" progId="Equation.3">
                  <p:embed/>
                </p:oleObj>
              </mc:Choice>
              <mc:Fallback>
                <p:oleObj name="方程式" r:id="rId11" imgW="1752480" imgH="558720" progId="Equation.3">
                  <p:embed/>
                  <p:pic>
                    <p:nvPicPr>
                      <p:cNvPr id="4506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4429126"/>
                        <a:ext cx="3654425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1" name="Rectangle 30"/>
          <p:cNvSpPr>
            <a:spLocks noChangeArrowheads="1"/>
          </p:cNvSpPr>
          <p:nvPr/>
        </p:nvSpPr>
        <p:spPr bwMode="auto">
          <a:xfrm>
            <a:off x="1524001" y="3157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3" name="Object 29"/>
          <p:cNvGraphicFramePr>
            <a:graphicFrameLocks noChangeAspect="1"/>
          </p:cNvGraphicFramePr>
          <p:nvPr/>
        </p:nvGraphicFramePr>
        <p:xfrm>
          <a:off x="6524626" y="2857501"/>
          <a:ext cx="30003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方程式" r:id="rId13" imgW="1612800" imgH="431640" progId="Equation.3">
                  <p:embed/>
                </p:oleObj>
              </mc:Choice>
              <mc:Fallback>
                <p:oleObj name="方程式" r:id="rId13" imgW="1612800" imgH="431640" progId="Equation.3">
                  <p:embed/>
                  <p:pic>
                    <p:nvPicPr>
                      <p:cNvPr id="4506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857501"/>
                        <a:ext cx="30003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32"/>
          <p:cNvGraphicFramePr>
            <a:graphicFrameLocks noChangeAspect="1"/>
          </p:cNvGraphicFramePr>
          <p:nvPr/>
        </p:nvGraphicFramePr>
        <p:xfrm>
          <a:off x="6524625" y="3714751"/>
          <a:ext cx="539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方程式" r:id="rId15" imgW="279279" imgH="203112" progId="Equation.3">
                  <p:embed/>
                </p:oleObj>
              </mc:Choice>
              <mc:Fallback>
                <p:oleObj name="方程式" r:id="rId15" imgW="279279" imgH="203112" progId="Equation.3">
                  <p:embed/>
                  <p:pic>
                    <p:nvPicPr>
                      <p:cNvPr id="4506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714751"/>
                        <a:ext cx="539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82" name="Text Box 4"/>
          <p:cNvSpPr txBox="1">
            <a:spLocks noChangeArrowheads="1"/>
          </p:cNvSpPr>
          <p:nvPr/>
        </p:nvSpPr>
        <p:spPr bwMode="auto">
          <a:xfrm>
            <a:off x="7024689" y="371475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imaginary</a:t>
            </a:r>
          </a:p>
        </p:txBody>
      </p:sp>
      <p:graphicFrame>
        <p:nvGraphicFramePr>
          <p:cNvPr id="45065" name="Object 33"/>
          <p:cNvGraphicFramePr>
            <a:graphicFrameLocks noChangeAspect="1"/>
          </p:cNvGraphicFramePr>
          <p:nvPr/>
        </p:nvGraphicFramePr>
        <p:xfrm>
          <a:off x="8596313" y="3786189"/>
          <a:ext cx="16192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方程式" r:id="rId16" imgW="876300" imgH="203200" progId="Equation.3">
                  <p:embed/>
                </p:oleObj>
              </mc:Choice>
              <mc:Fallback>
                <p:oleObj name="方程式" r:id="rId16" imgW="876300" imgH="203200" progId="Equation.3">
                  <p:embed/>
                  <p:pic>
                    <p:nvPicPr>
                      <p:cNvPr id="4506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313" y="3786189"/>
                        <a:ext cx="1619250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34"/>
          <p:cNvGraphicFramePr>
            <a:graphicFrameLocks noChangeAspect="1"/>
          </p:cNvGraphicFramePr>
          <p:nvPr/>
        </p:nvGraphicFramePr>
        <p:xfrm>
          <a:off x="6453188" y="4214813"/>
          <a:ext cx="3848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方程式" r:id="rId18" imgW="1892160" imgH="558720" progId="Equation.3">
                  <p:embed/>
                </p:oleObj>
              </mc:Choice>
              <mc:Fallback>
                <p:oleObj name="方程式" r:id="rId18" imgW="1892160" imgH="558720" progId="Equation.3">
                  <p:embed/>
                  <p:pic>
                    <p:nvPicPr>
                      <p:cNvPr id="4506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4214813"/>
                        <a:ext cx="38481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35"/>
          <p:cNvGraphicFramePr>
            <a:graphicFrameLocks noChangeAspect="1"/>
          </p:cNvGraphicFramePr>
          <p:nvPr/>
        </p:nvGraphicFramePr>
        <p:xfrm>
          <a:off x="6453189" y="5429251"/>
          <a:ext cx="31845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方程式" r:id="rId20" imgW="1625400" imgH="431640" progId="Equation.3">
                  <p:embed/>
                </p:oleObj>
              </mc:Choice>
              <mc:Fallback>
                <p:oleObj name="方程式" r:id="rId20" imgW="1625400" imgH="431640" progId="Equation.3">
                  <p:embed/>
                  <p:pic>
                    <p:nvPicPr>
                      <p:cNvPr id="4506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9" y="5429251"/>
                        <a:ext cx="31845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60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FFCF008-5DDF-4749-A503-DDEDA66B2DC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6092" name="Text Box 5"/>
          <p:cNvSpPr txBox="1">
            <a:spLocks noChangeArrowheads="1"/>
          </p:cNvSpPr>
          <p:nvPr/>
        </p:nvSpPr>
        <p:spPr bwMode="auto">
          <a:xfrm>
            <a:off x="2595564" y="2143126"/>
            <a:ext cx="194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 and even</a:t>
            </a:r>
          </a:p>
        </p:txBody>
      </p:sp>
      <p:graphicFrame>
        <p:nvGraphicFramePr>
          <p:cNvPr id="46082" name="Object 6"/>
          <p:cNvGraphicFramePr>
            <a:graphicFrameLocks noChangeAspect="1"/>
          </p:cNvGraphicFramePr>
          <p:nvPr/>
        </p:nvGraphicFramePr>
        <p:xfrm>
          <a:off x="2024063" y="2143126"/>
          <a:ext cx="539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方程式" r:id="rId3" imgW="279279" imgH="203112" progId="Equation.3">
                  <p:embed/>
                </p:oleObj>
              </mc:Choice>
              <mc:Fallback>
                <p:oleObj name="方程式" r:id="rId3" imgW="279279" imgH="203112" progId="Equation.3">
                  <p:embed/>
                  <p:pic>
                    <p:nvPicPr>
                      <p:cNvPr id="460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143126"/>
                        <a:ext cx="539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Rectangle 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4" name="Rectangle 1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5" name="Rectangle 1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6" name="Rectangle 1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3" name="Object 16"/>
          <p:cNvGraphicFramePr>
            <a:graphicFrameLocks noChangeAspect="1"/>
          </p:cNvGraphicFramePr>
          <p:nvPr/>
        </p:nvGraphicFramePr>
        <p:xfrm>
          <a:off x="2095501" y="2571750"/>
          <a:ext cx="15843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方程式" r:id="rId5" imgW="748975" imgH="203112" progId="Equation.3">
                  <p:embed/>
                </p:oleObj>
              </mc:Choice>
              <mc:Fallback>
                <p:oleObj name="方程式" r:id="rId5" imgW="748975" imgH="203112" progId="Equation.3">
                  <p:embed/>
                  <p:pic>
                    <p:nvPicPr>
                      <p:cNvPr id="4608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2571750"/>
                        <a:ext cx="15843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7" name="Text Box 22"/>
          <p:cNvSpPr txBox="1">
            <a:spLocks noChangeArrowheads="1"/>
          </p:cNvSpPr>
          <p:nvPr/>
        </p:nvSpPr>
        <p:spPr bwMode="auto">
          <a:xfrm>
            <a:off x="3095625" y="4857751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</a:t>
            </a:r>
          </a:p>
        </p:txBody>
      </p:sp>
      <p:sp>
        <p:nvSpPr>
          <p:cNvPr id="46098" name="Rectangle 24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9" name="Rectangle 2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100" name="Rectangle 2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4" name="Object 27"/>
          <p:cNvGraphicFramePr>
            <a:graphicFrameLocks noChangeAspect="1"/>
          </p:cNvGraphicFramePr>
          <p:nvPr/>
        </p:nvGraphicFramePr>
        <p:xfrm>
          <a:off x="1952626" y="3071814"/>
          <a:ext cx="3878263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方程式" r:id="rId7" imgW="1942920" imgH="660240" progId="Equation.3">
                  <p:embed/>
                </p:oleObj>
              </mc:Choice>
              <mc:Fallback>
                <p:oleObj name="方程式" r:id="rId7" imgW="1942920" imgH="660240" progId="Equation.3">
                  <p:embed/>
                  <p:pic>
                    <p:nvPicPr>
                      <p:cNvPr id="4608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3071814"/>
                        <a:ext cx="3878263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1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5" name="Object 29"/>
          <p:cNvGraphicFramePr>
            <a:graphicFrameLocks noChangeAspect="1"/>
          </p:cNvGraphicFramePr>
          <p:nvPr/>
        </p:nvGraphicFramePr>
        <p:xfrm>
          <a:off x="2024063" y="4857750"/>
          <a:ext cx="10080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方程式" r:id="rId9" imgW="469696" imgH="203112" progId="Equation.3">
                  <p:embed/>
                </p:oleObj>
              </mc:Choice>
              <mc:Fallback>
                <p:oleObj name="方程式" r:id="rId9" imgW="469696" imgH="203112" progId="Equation.3">
                  <p:embed/>
                  <p:pic>
                    <p:nvPicPr>
                      <p:cNvPr id="460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857750"/>
                        <a:ext cx="10080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2" name="Text Box 4"/>
          <p:cNvSpPr txBox="1">
            <a:spLocks noChangeArrowheads="1"/>
          </p:cNvSpPr>
          <p:nvPr/>
        </p:nvSpPr>
        <p:spPr bwMode="auto">
          <a:xfrm>
            <a:off x="7024688" y="2143126"/>
            <a:ext cx="251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real and odd</a:t>
            </a:r>
          </a:p>
        </p:txBody>
      </p:sp>
      <p:graphicFrame>
        <p:nvGraphicFramePr>
          <p:cNvPr id="46086" name="Object 32"/>
          <p:cNvGraphicFramePr>
            <a:graphicFrameLocks noChangeAspect="1"/>
          </p:cNvGraphicFramePr>
          <p:nvPr/>
        </p:nvGraphicFramePr>
        <p:xfrm>
          <a:off x="6453188" y="2214564"/>
          <a:ext cx="539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方程式" r:id="rId11" imgW="279279" imgH="203112" progId="Equation.3">
                  <p:embed/>
                </p:oleObj>
              </mc:Choice>
              <mc:Fallback>
                <p:oleObj name="方程式" r:id="rId11" imgW="279279" imgH="203112" progId="Equation.3">
                  <p:embed/>
                  <p:pic>
                    <p:nvPicPr>
                      <p:cNvPr id="4608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214564"/>
                        <a:ext cx="539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33"/>
          <p:cNvGraphicFramePr>
            <a:graphicFrameLocks noChangeAspect="1"/>
          </p:cNvGraphicFramePr>
          <p:nvPr/>
        </p:nvGraphicFramePr>
        <p:xfrm>
          <a:off x="6524625" y="2786063"/>
          <a:ext cx="1835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方程式" r:id="rId12" imgW="837836" imgH="203112" progId="Equation.3">
                  <p:embed/>
                </p:oleObj>
              </mc:Choice>
              <mc:Fallback>
                <p:oleObj name="方程式" r:id="rId12" imgW="837836" imgH="203112" progId="Equation.3">
                  <p:embed/>
                  <p:pic>
                    <p:nvPicPr>
                      <p:cNvPr id="4608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2786063"/>
                        <a:ext cx="18351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34"/>
          <p:cNvGraphicFramePr>
            <a:graphicFrameLocks noChangeAspect="1"/>
          </p:cNvGraphicFramePr>
          <p:nvPr/>
        </p:nvGraphicFramePr>
        <p:xfrm>
          <a:off x="6310314" y="3214688"/>
          <a:ext cx="41370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方程式" r:id="rId14" imgW="1917360" imgH="558720" progId="Equation.3">
                  <p:embed/>
                </p:oleObj>
              </mc:Choice>
              <mc:Fallback>
                <p:oleObj name="方程式" r:id="rId14" imgW="1917360" imgH="558720" progId="Equation.3">
                  <p:embed/>
                  <p:pic>
                    <p:nvPicPr>
                      <p:cNvPr id="4608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3214688"/>
                        <a:ext cx="413702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35"/>
          <p:cNvGraphicFramePr>
            <a:graphicFrameLocks noChangeAspect="1"/>
          </p:cNvGraphicFramePr>
          <p:nvPr/>
        </p:nvGraphicFramePr>
        <p:xfrm>
          <a:off x="6667501" y="4857750"/>
          <a:ext cx="1008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方程式" r:id="rId16" imgW="469696" imgH="203112" progId="Equation.3">
                  <p:embed/>
                </p:oleObj>
              </mc:Choice>
              <mc:Fallback>
                <p:oleObj name="方程式" r:id="rId16" imgW="469696" imgH="203112" progId="Equation.3">
                  <p:embed/>
                  <p:pic>
                    <p:nvPicPr>
                      <p:cNvPr id="4608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4857750"/>
                        <a:ext cx="10080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7810500" y="4857751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: imaginary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711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5BEAFA5-51DB-49D2-BF37-A8E2150FB5C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7113" name="Text Box 2"/>
          <p:cNvSpPr txBox="1">
            <a:spLocks noChangeArrowheads="1"/>
          </p:cNvSpPr>
          <p:nvPr/>
        </p:nvSpPr>
        <p:spPr bwMode="auto">
          <a:xfrm>
            <a:off x="1919289" y="1989139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zh-TW" altLang="en-US" b="1"/>
              <a:t>時間偏移</a:t>
            </a:r>
            <a:r>
              <a:rPr lang="en-US" altLang="zh-TW" b="1"/>
              <a:t>(Time Shifting)</a:t>
            </a:r>
          </a:p>
        </p:txBody>
      </p:sp>
      <p:sp>
        <p:nvSpPr>
          <p:cNvPr id="47114" name="Rectangle 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6" name="Object 7"/>
          <p:cNvGraphicFramePr>
            <a:graphicFrameLocks noChangeAspect="1"/>
          </p:cNvGraphicFramePr>
          <p:nvPr/>
        </p:nvGraphicFramePr>
        <p:xfrm>
          <a:off x="6240464" y="2420939"/>
          <a:ext cx="10429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方程式" r:id="rId3" imgW="532937" imgH="215713" progId="Equation.3">
                  <p:embed/>
                </p:oleObj>
              </mc:Choice>
              <mc:Fallback>
                <p:oleObj name="方程式" r:id="rId3" imgW="532937" imgH="215713" progId="Equation.3">
                  <p:embed/>
                  <p:pic>
                    <p:nvPicPr>
                      <p:cNvPr id="4710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2420939"/>
                        <a:ext cx="104298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Rectangle 11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7" name="Object 13"/>
          <p:cNvGraphicFramePr>
            <a:graphicFrameLocks noChangeAspect="1"/>
          </p:cNvGraphicFramePr>
          <p:nvPr/>
        </p:nvGraphicFramePr>
        <p:xfrm>
          <a:off x="2095501" y="2857500"/>
          <a:ext cx="307181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方程式" r:id="rId5" imgW="1587240" imgH="660240" progId="Equation.3">
                  <p:embed/>
                </p:oleObj>
              </mc:Choice>
              <mc:Fallback>
                <p:oleObj name="方程式" r:id="rId5" imgW="1587240" imgH="660240" progId="Equation.3">
                  <p:embed/>
                  <p:pic>
                    <p:nvPicPr>
                      <p:cNvPr id="4710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2857500"/>
                        <a:ext cx="3071813" cy="128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8" name="Rectangle 1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8" name="Object 15"/>
          <p:cNvGraphicFramePr>
            <a:graphicFrameLocks noChangeAspect="1"/>
          </p:cNvGraphicFramePr>
          <p:nvPr/>
        </p:nvGraphicFramePr>
        <p:xfrm>
          <a:off x="2166938" y="2428876"/>
          <a:ext cx="1873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方程式" r:id="rId7" imgW="939392" imgH="215806" progId="Equation.3">
                  <p:embed/>
                </p:oleObj>
              </mc:Choice>
              <mc:Fallback>
                <p:oleObj name="方程式" r:id="rId7" imgW="939392" imgH="215806" progId="Equation.3">
                  <p:embed/>
                  <p:pic>
                    <p:nvPicPr>
                      <p:cNvPr id="4710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2428876"/>
                        <a:ext cx="18732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Rectangle 1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9" name="Object 17"/>
          <p:cNvGraphicFramePr>
            <a:graphicFrameLocks noChangeAspect="1"/>
          </p:cNvGraphicFramePr>
          <p:nvPr/>
        </p:nvGraphicFramePr>
        <p:xfrm>
          <a:off x="6240463" y="2924176"/>
          <a:ext cx="3643312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方程式" r:id="rId9" imgW="1917360" imgH="583920" progId="Equation.3">
                  <p:embed/>
                </p:oleObj>
              </mc:Choice>
              <mc:Fallback>
                <p:oleObj name="方程式" r:id="rId9" imgW="1917360" imgH="583920" progId="Equation.3">
                  <p:embed/>
                  <p:pic>
                    <p:nvPicPr>
                      <p:cNvPr id="471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924176"/>
                        <a:ext cx="3643312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0" name="Rectangle 20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10" name="Object 19"/>
          <p:cNvGraphicFramePr>
            <a:graphicFrameLocks noChangeAspect="1"/>
          </p:cNvGraphicFramePr>
          <p:nvPr/>
        </p:nvGraphicFramePr>
        <p:xfrm>
          <a:off x="3287714" y="4437063"/>
          <a:ext cx="36480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方程式" r:id="rId11" imgW="1663560" imgH="304560" progId="Equation.3">
                  <p:embed/>
                </p:oleObj>
              </mc:Choice>
              <mc:Fallback>
                <p:oleObj name="方程式" r:id="rId11" imgW="1663560" imgH="304560" progId="Equation.3">
                  <p:embed/>
                  <p:pic>
                    <p:nvPicPr>
                      <p:cNvPr id="4711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4437063"/>
                        <a:ext cx="36480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22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23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24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25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26" name="Rectangle 3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27" name="文字方塊 28"/>
          <p:cNvSpPr txBox="1">
            <a:spLocks noChangeArrowheads="1"/>
          </p:cNvSpPr>
          <p:nvPr/>
        </p:nvSpPr>
        <p:spPr bwMode="auto">
          <a:xfrm>
            <a:off x="2063750" y="5300663"/>
            <a:ext cx="7488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在時域上的時間偏移，對應在頻域上造成頻譜的相位改變。</a:t>
            </a:r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6506F36-FEFF-4296-B49C-B013D045388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4.2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基本離散時間訊號的傅立葉轉換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1919289" y="2133600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矩形脈波</a:t>
            </a:r>
            <a:r>
              <a:rPr lang="en-US" altLang="zh-TW" b="1"/>
              <a:t>(Rectangular wave)</a:t>
            </a:r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5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6456363" y="2189163"/>
          <a:ext cx="11874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方程式" r:id="rId3" imgW="698197" imgH="177723" progId="Equation.3">
                  <p:embed/>
                </p:oleObj>
              </mc:Choice>
              <mc:Fallback>
                <p:oleObj name="方程式" r:id="rId3" imgW="698197" imgH="177723" progId="Equation.3">
                  <p:embed/>
                  <p:pic>
                    <p:nvPicPr>
                      <p:cNvPr id="307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2189163"/>
                        <a:ext cx="11874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1524001" y="23288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2208213" y="3068639"/>
          <a:ext cx="266541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方程式" r:id="rId5" imgW="1498600" imgH="457200" progId="Equation.3">
                  <p:embed/>
                </p:oleObj>
              </mc:Choice>
              <mc:Fallback>
                <p:oleObj name="方程式" r:id="rId5" imgW="1498600" imgH="457200" progId="Equation.3">
                  <p:embed/>
                  <p:pic>
                    <p:nvPicPr>
                      <p:cNvPr id="307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068639"/>
                        <a:ext cx="2665412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4"/>
          <p:cNvGraphicFramePr>
            <a:graphicFrameLocks noChangeAspect="1"/>
          </p:cNvGraphicFramePr>
          <p:nvPr/>
        </p:nvGraphicFramePr>
        <p:xfrm>
          <a:off x="1992313" y="4437063"/>
          <a:ext cx="41005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方程式" r:id="rId7" imgW="2222500" imgH="431800" progId="Equation.3">
                  <p:embed/>
                </p:oleObj>
              </mc:Choice>
              <mc:Fallback>
                <p:oleObj name="方程式" r:id="rId7" imgW="2222500" imgH="431800" progId="Equation.3">
                  <p:embed/>
                  <p:pic>
                    <p:nvPicPr>
                      <p:cNvPr id="307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437063"/>
                        <a:ext cx="4100512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7" name="Object 18"/>
          <p:cNvGraphicFramePr>
            <a:graphicFrameLocks noChangeAspect="1"/>
          </p:cNvGraphicFramePr>
          <p:nvPr/>
        </p:nvGraphicFramePr>
        <p:xfrm>
          <a:off x="6240463" y="2584450"/>
          <a:ext cx="403225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方程式" r:id="rId9" imgW="2412720" imgH="1752480" progId="Equation.3">
                  <p:embed/>
                </p:oleObj>
              </mc:Choice>
              <mc:Fallback>
                <p:oleObj name="方程式" r:id="rId9" imgW="2412720" imgH="1752480" progId="Equation.3">
                  <p:embed/>
                  <p:pic>
                    <p:nvPicPr>
                      <p:cNvPr id="307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584450"/>
                        <a:ext cx="4032250" cy="292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1"/>
          <p:cNvGraphicFramePr>
            <a:graphicFrameLocks noChangeAspect="1"/>
          </p:cNvGraphicFramePr>
          <p:nvPr/>
        </p:nvGraphicFramePr>
        <p:xfrm>
          <a:off x="2187576" y="5661026"/>
          <a:ext cx="73644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方程式" r:id="rId11" imgW="3746500" imgH="457200" progId="Equation.3">
                  <p:embed/>
                </p:oleObj>
              </mc:Choice>
              <mc:Fallback>
                <p:oleObj name="方程式" r:id="rId11" imgW="3746500" imgH="457200" progId="Equation.3">
                  <p:embed/>
                  <p:pic>
                    <p:nvPicPr>
                      <p:cNvPr id="307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6" y="5661026"/>
                        <a:ext cx="7364413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文字方塊 17"/>
          <p:cNvSpPr txBox="1">
            <a:spLocks noChangeArrowheads="1"/>
          </p:cNvSpPr>
          <p:nvPr/>
        </p:nvSpPr>
        <p:spPr bwMode="auto">
          <a:xfrm>
            <a:off x="2063750" y="2636838"/>
            <a:ext cx="388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離散時間的矩形脈波描述如下，</a:t>
            </a:r>
            <a:endParaRPr lang="zh-TW" altLang="en-US"/>
          </a:p>
        </p:txBody>
      </p:sp>
      <p:sp>
        <p:nvSpPr>
          <p:cNvPr id="3091" name="文字方塊 18"/>
          <p:cNvSpPr txBox="1">
            <a:spLocks noChangeArrowheads="1"/>
          </p:cNvSpPr>
          <p:nvPr/>
        </p:nvSpPr>
        <p:spPr bwMode="auto">
          <a:xfrm>
            <a:off x="2135189" y="4005263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計算其傅立葉轉換</a:t>
            </a:r>
            <a:endParaRPr lang="zh-TW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813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01D1F29-4264-4D95-91E2-5470A5AAC4B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8137" name="文字方塊 22"/>
          <p:cNvSpPr txBox="1">
            <a:spLocks noChangeArrowheads="1"/>
          </p:cNvSpPr>
          <p:nvPr/>
        </p:nvSpPr>
        <p:spPr bwMode="auto">
          <a:xfrm>
            <a:off x="2208213" y="2205038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4.15  </a:t>
            </a:r>
            <a:r>
              <a:rPr lang="zh-TW" altLang="zh-TW"/>
              <a:t>連續時間訊號的時間延遲</a:t>
            </a:r>
            <a:endParaRPr lang="zh-TW" altLang="en-US"/>
          </a:p>
        </p:txBody>
      </p:sp>
      <p:graphicFrame>
        <p:nvGraphicFramePr>
          <p:cNvPr id="48130" name="Object 23"/>
          <p:cNvGraphicFramePr>
            <a:graphicFrameLocks noChangeAspect="1"/>
          </p:cNvGraphicFramePr>
          <p:nvPr/>
        </p:nvGraphicFramePr>
        <p:xfrm>
          <a:off x="2208214" y="2781300"/>
          <a:ext cx="1800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3" imgW="952087" imgH="228501" progId="Equation.3">
                  <p:embed/>
                </p:oleObj>
              </mc:Choice>
              <mc:Fallback>
                <p:oleObj name="Equation" r:id="rId3" imgW="952087" imgH="228501" progId="Equation.3">
                  <p:embed/>
                  <p:pic>
                    <p:nvPicPr>
                      <p:cNvPr id="4813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781300"/>
                        <a:ext cx="18002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25"/>
          <p:cNvGraphicFramePr>
            <a:graphicFrameLocks noChangeAspect="1"/>
          </p:cNvGraphicFramePr>
          <p:nvPr/>
        </p:nvGraphicFramePr>
        <p:xfrm>
          <a:off x="4872038" y="2565401"/>
          <a:ext cx="21971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5" imgW="1180588" imgH="418918" progId="Equation.3">
                  <p:embed/>
                </p:oleObj>
              </mc:Choice>
              <mc:Fallback>
                <p:oleObj name="Equation" r:id="rId5" imgW="1180588" imgH="418918" progId="Equation.3">
                  <p:embed/>
                  <p:pic>
                    <p:nvPicPr>
                      <p:cNvPr id="4813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2565401"/>
                        <a:ext cx="219710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29"/>
          <p:cNvGraphicFramePr>
            <a:graphicFrameLocks noChangeAspect="1"/>
          </p:cNvGraphicFramePr>
          <p:nvPr/>
        </p:nvGraphicFramePr>
        <p:xfrm>
          <a:off x="2208213" y="3573463"/>
          <a:ext cx="4068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7" imgW="2032000" imgH="228600" progId="Equation.3">
                  <p:embed/>
                </p:oleObj>
              </mc:Choice>
              <mc:Fallback>
                <p:oleObj name="Equation" r:id="rId7" imgW="2032000" imgH="228600" progId="Equation.3">
                  <p:embed/>
                  <p:pic>
                    <p:nvPicPr>
                      <p:cNvPr id="4813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573463"/>
                        <a:ext cx="40687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31"/>
          <p:cNvGraphicFramePr>
            <a:graphicFrameLocks noChangeAspect="1"/>
          </p:cNvGraphicFramePr>
          <p:nvPr/>
        </p:nvGraphicFramePr>
        <p:xfrm>
          <a:off x="2135189" y="4076700"/>
          <a:ext cx="78565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方程式" r:id="rId9" imgW="3962160" imgH="330120" progId="Equation.3">
                  <p:embed/>
                </p:oleObj>
              </mc:Choice>
              <mc:Fallback>
                <p:oleObj name="方程式" r:id="rId9" imgW="3962160" imgH="330120" progId="Equation.3">
                  <p:embed/>
                  <p:pic>
                    <p:nvPicPr>
                      <p:cNvPr id="4813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076700"/>
                        <a:ext cx="78565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33"/>
          <p:cNvGraphicFramePr>
            <a:graphicFrameLocks noChangeAspect="1"/>
          </p:cNvGraphicFramePr>
          <p:nvPr/>
        </p:nvGraphicFramePr>
        <p:xfrm>
          <a:off x="2063750" y="4941888"/>
          <a:ext cx="83502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方程式" r:id="rId11" imgW="4203360" imgH="761760" progId="Equation.3">
                  <p:embed/>
                </p:oleObj>
              </mc:Choice>
              <mc:Fallback>
                <p:oleObj name="方程式" r:id="rId11" imgW="4203360" imgH="761760" progId="Equation.3">
                  <p:embed/>
                  <p:pic>
                    <p:nvPicPr>
                      <p:cNvPr id="481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941888"/>
                        <a:ext cx="8350250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916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1F6EB1A-7CF2-42C9-A67A-74FC09BFA28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49162" name="Picture 2" descr="Fig_4-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852738"/>
            <a:ext cx="24384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3" descr="Fig_4-10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084763"/>
            <a:ext cx="24384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4" name="Object 4"/>
          <p:cNvGraphicFramePr>
            <a:graphicFrameLocks noChangeAspect="1"/>
          </p:cNvGraphicFramePr>
          <p:nvPr/>
        </p:nvGraphicFramePr>
        <p:xfrm>
          <a:off x="1919288" y="2133601"/>
          <a:ext cx="18732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5" imgW="952087" imgH="228501" progId="Equation.3">
                  <p:embed/>
                </p:oleObj>
              </mc:Choice>
              <mc:Fallback>
                <p:oleObj name="Equation" r:id="rId5" imgW="952087" imgH="228501" progId="Equation.3">
                  <p:embed/>
                  <p:pic>
                    <p:nvPicPr>
                      <p:cNvPr id="491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2133601"/>
                        <a:ext cx="18732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5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5" name="Object 6"/>
          <p:cNvGraphicFramePr>
            <a:graphicFrameLocks noChangeAspect="1"/>
          </p:cNvGraphicFramePr>
          <p:nvPr/>
        </p:nvGraphicFramePr>
        <p:xfrm>
          <a:off x="1919289" y="4437063"/>
          <a:ext cx="27003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7" imgW="1397000" imgH="228600" progId="Equation.3">
                  <p:embed/>
                </p:oleObj>
              </mc:Choice>
              <mc:Fallback>
                <p:oleObj name="Equation" r:id="rId7" imgW="1397000" imgH="228600" progId="Equation.3">
                  <p:embed/>
                  <p:pic>
                    <p:nvPicPr>
                      <p:cNvPr id="491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4437063"/>
                        <a:ext cx="270033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66" name="Picture 8" descr="Fig_4-10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2852738"/>
            <a:ext cx="2454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9" descr="Fig_4-10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13325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8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6" name="Object 10"/>
          <p:cNvGraphicFramePr>
            <a:graphicFrameLocks noChangeAspect="1"/>
          </p:cNvGraphicFramePr>
          <p:nvPr/>
        </p:nvGraphicFramePr>
        <p:xfrm>
          <a:off x="5448300" y="2133601"/>
          <a:ext cx="11509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11" imgW="583947" imgH="203112" progId="Equation.3">
                  <p:embed/>
                </p:oleObj>
              </mc:Choice>
              <mc:Fallback>
                <p:oleObj name="Equation" r:id="rId11" imgW="583947" imgH="203112" progId="Equation.3">
                  <p:embed/>
                  <p:pic>
                    <p:nvPicPr>
                      <p:cNvPr id="4915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133601"/>
                        <a:ext cx="115093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9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7" name="Object 12"/>
          <p:cNvGraphicFramePr>
            <a:graphicFrameLocks noChangeAspect="1"/>
          </p:cNvGraphicFramePr>
          <p:nvPr/>
        </p:nvGraphicFramePr>
        <p:xfrm>
          <a:off x="5448300" y="4437063"/>
          <a:ext cx="11890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13" imgW="622030" imgH="215806" progId="Equation.3">
                  <p:embed/>
                </p:oleObj>
              </mc:Choice>
              <mc:Fallback>
                <p:oleObj name="Equation" r:id="rId13" imgW="622030" imgH="215806" progId="Equation.3">
                  <p:embed/>
                  <p:pic>
                    <p:nvPicPr>
                      <p:cNvPr id="4915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4437063"/>
                        <a:ext cx="118903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70" name="Picture 14" descr="Fig_4-10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781300"/>
            <a:ext cx="24384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Picture 15" descr="Fig_4-10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084764"/>
            <a:ext cx="24384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2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8" name="Object 16"/>
          <p:cNvGraphicFramePr>
            <a:graphicFrameLocks noChangeAspect="1"/>
          </p:cNvGraphicFramePr>
          <p:nvPr/>
        </p:nvGraphicFramePr>
        <p:xfrm>
          <a:off x="8399463" y="2133601"/>
          <a:ext cx="1314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17" imgW="672808" imgH="203112" progId="Equation.3">
                  <p:embed/>
                </p:oleObj>
              </mc:Choice>
              <mc:Fallback>
                <p:oleObj name="Equation" r:id="rId17" imgW="672808" imgH="203112" progId="Equation.3">
                  <p:embed/>
                  <p:pic>
                    <p:nvPicPr>
                      <p:cNvPr id="4915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2133601"/>
                        <a:ext cx="13144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3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9" name="Object 18"/>
          <p:cNvGraphicFramePr>
            <a:graphicFrameLocks noChangeAspect="1"/>
          </p:cNvGraphicFramePr>
          <p:nvPr/>
        </p:nvGraphicFramePr>
        <p:xfrm>
          <a:off x="8328025" y="4437063"/>
          <a:ext cx="13477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19" imgW="710891" imgH="215806" progId="Equation.3">
                  <p:embed/>
                </p:oleObj>
              </mc:Choice>
              <mc:Fallback>
                <p:oleObj name="Equation" r:id="rId19" imgW="710891" imgH="215806" progId="Equation.3">
                  <p:embed/>
                  <p:pic>
                    <p:nvPicPr>
                      <p:cNvPr id="4915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25" y="4437063"/>
                        <a:ext cx="134778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018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9353027-BDCF-4FF1-B154-B8E740A6A32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0185" name="Text Box 2"/>
          <p:cNvSpPr txBox="1">
            <a:spLocks noChangeArrowheads="1"/>
          </p:cNvSpPr>
          <p:nvPr/>
        </p:nvSpPr>
        <p:spPr bwMode="auto">
          <a:xfrm>
            <a:off x="1919288" y="2060575"/>
            <a:ext cx="4246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頻率偏移</a:t>
            </a:r>
            <a:r>
              <a:rPr lang="en-US" altLang="zh-TW" b="1"/>
              <a:t>(Frequency Shifting)</a:t>
            </a:r>
          </a:p>
        </p:txBody>
      </p:sp>
      <p:graphicFrame>
        <p:nvGraphicFramePr>
          <p:cNvPr id="50178" name="Object 21"/>
          <p:cNvGraphicFramePr>
            <a:graphicFrameLocks noChangeAspect="1"/>
          </p:cNvGraphicFramePr>
          <p:nvPr/>
        </p:nvGraphicFramePr>
        <p:xfrm>
          <a:off x="2495551" y="2492376"/>
          <a:ext cx="25558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方程式" r:id="rId3" imgW="1473200" imgH="215900" progId="Equation.3">
                  <p:embed/>
                </p:oleObj>
              </mc:Choice>
              <mc:Fallback>
                <p:oleObj name="方程式" r:id="rId3" imgW="1473200" imgH="215900" progId="Equation.3">
                  <p:embed/>
                  <p:pic>
                    <p:nvPicPr>
                      <p:cNvPr id="5017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492376"/>
                        <a:ext cx="255587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22"/>
          <p:cNvGraphicFramePr>
            <a:graphicFrameLocks noChangeAspect="1"/>
          </p:cNvGraphicFramePr>
          <p:nvPr/>
        </p:nvGraphicFramePr>
        <p:xfrm>
          <a:off x="2424114" y="2924175"/>
          <a:ext cx="64849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方程式" r:id="rId5" imgW="3619440" imgH="393480" progId="Equation.3">
                  <p:embed/>
                </p:oleObj>
              </mc:Choice>
              <mc:Fallback>
                <p:oleObj name="方程式" r:id="rId5" imgW="3619440" imgH="393480" progId="Equation.3">
                  <p:embed/>
                  <p:pic>
                    <p:nvPicPr>
                      <p:cNvPr id="5017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924175"/>
                        <a:ext cx="6484937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23"/>
          <p:cNvGraphicFramePr>
            <a:graphicFrameLocks noChangeAspect="1"/>
          </p:cNvGraphicFramePr>
          <p:nvPr/>
        </p:nvGraphicFramePr>
        <p:xfrm>
          <a:off x="2495551" y="3644900"/>
          <a:ext cx="26892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方程式" r:id="rId7" imgW="1358640" imgH="215640" progId="Equation.3">
                  <p:embed/>
                </p:oleObj>
              </mc:Choice>
              <mc:Fallback>
                <p:oleObj name="方程式" r:id="rId7" imgW="1358640" imgH="215640" progId="Equation.3">
                  <p:embed/>
                  <p:pic>
                    <p:nvPicPr>
                      <p:cNvPr id="5018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644900"/>
                        <a:ext cx="26892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24"/>
          <p:cNvGraphicFramePr>
            <a:graphicFrameLocks noChangeAspect="1"/>
          </p:cNvGraphicFramePr>
          <p:nvPr/>
        </p:nvGraphicFramePr>
        <p:xfrm>
          <a:off x="2351088" y="4076700"/>
          <a:ext cx="74803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方程式" r:id="rId9" imgW="4114800" imgH="393480" progId="Equation.3">
                  <p:embed/>
                </p:oleObj>
              </mc:Choice>
              <mc:Fallback>
                <p:oleObj name="方程式" r:id="rId9" imgW="4114800" imgH="393480" progId="Equation.3">
                  <p:embed/>
                  <p:pic>
                    <p:nvPicPr>
                      <p:cNvPr id="5018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076700"/>
                        <a:ext cx="74803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25"/>
          <p:cNvGraphicFramePr>
            <a:graphicFrameLocks noChangeAspect="1"/>
          </p:cNvGraphicFramePr>
          <p:nvPr/>
        </p:nvGraphicFramePr>
        <p:xfrm>
          <a:off x="3359151" y="4868863"/>
          <a:ext cx="37449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方程式" r:id="rId11" imgW="1803400" imgH="304800" progId="Equation.3">
                  <p:embed/>
                </p:oleObj>
              </mc:Choice>
              <mc:Fallback>
                <p:oleObj name="方程式" r:id="rId11" imgW="1803400" imgH="304800" progId="Equation.3">
                  <p:embed/>
                  <p:pic>
                    <p:nvPicPr>
                      <p:cNvPr id="5018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4868863"/>
                        <a:ext cx="3744913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文字方塊 12"/>
          <p:cNvSpPr txBox="1">
            <a:spLocks noChangeArrowheads="1"/>
          </p:cNvSpPr>
          <p:nvPr/>
        </p:nvSpPr>
        <p:spPr bwMode="auto">
          <a:xfrm>
            <a:off x="2135188" y="5661026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當一個訊號被乘上弦波函數時，其頻譜會被移到弦波的頻率，這也就是訊號調變</a:t>
            </a:r>
            <a:r>
              <a:rPr lang="en-US" altLang="zh-TW"/>
              <a:t>(modulation)</a:t>
            </a:r>
            <a:r>
              <a:rPr lang="zh-TW" altLang="zh-TW"/>
              <a:t>的原理。</a:t>
            </a:r>
            <a:endParaRPr lang="zh-TW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0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30887F1-BE2B-45CA-8202-286894BCC9F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08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2" name="Object 1"/>
          <p:cNvGraphicFramePr>
            <a:graphicFrameLocks noChangeAspect="1"/>
          </p:cNvGraphicFramePr>
          <p:nvPr/>
        </p:nvGraphicFramePr>
        <p:xfrm>
          <a:off x="6600825" y="2276475"/>
          <a:ext cx="276383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方程式" r:id="rId3" imgW="1473120" imgH="711000" progId="Equation.3">
                  <p:embed/>
                </p:oleObj>
              </mc:Choice>
              <mc:Fallback>
                <p:oleObj name="方程式" r:id="rId3" imgW="1473120" imgH="711000" progId="Equation.3">
                  <p:embed/>
                  <p:pic>
                    <p:nvPicPr>
                      <p:cNvPr id="5120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2276475"/>
                        <a:ext cx="2763838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6024564" y="3716338"/>
          <a:ext cx="4391025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方程式" r:id="rId5" imgW="2184120" imgH="1307880" progId="Equation.3">
                  <p:embed/>
                </p:oleObj>
              </mc:Choice>
              <mc:Fallback>
                <p:oleObj name="方程式" r:id="rId5" imgW="2184120" imgH="1307880" progId="Equation.3">
                  <p:embed/>
                  <p:pic>
                    <p:nvPicPr>
                      <p:cNvPr id="5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3716338"/>
                        <a:ext cx="4391025" cy="261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6"/>
          <p:cNvSpPr txBox="1">
            <a:spLocks noChangeArrowheads="1"/>
          </p:cNvSpPr>
          <p:nvPr/>
        </p:nvSpPr>
        <p:spPr bwMode="auto">
          <a:xfrm>
            <a:off x="1992313" y="198913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4.16 </a:t>
            </a:r>
            <a:r>
              <a:rPr lang="zh-TW" altLang="en-US"/>
              <a:t>低通濾波器的頻率偏移</a:t>
            </a:r>
            <a:endParaRPr lang="en-US" altLang="zh-TW" b="1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1992314" y="2565401"/>
          <a:ext cx="30241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方程式" r:id="rId7" imgW="1498600" imgH="457200" progId="Equation.3">
                  <p:embed/>
                </p:oleObj>
              </mc:Choice>
              <mc:Fallback>
                <p:oleObj name="方程式" r:id="rId7" imgW="1498600" imgH="457200" progId="Equation.3">
                  <p:embed/>
                  <p:pic>
                    <p:nvPicPr>
                      <p:cNvPr id="51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565401"/>
                        <a:ext cx="302418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7"/>
          <p:cNvGraphicFramePr>
            <a:graphicFrameLocks noChangeAspect="1"/>
          </p:cNvGraphicFramePr>
          <p:nvPr/>
        </p:nvGraphicFramePr>
        <p:xfrm>
          <a:off x="2063750" y="3716339"/>
          <a:ext cx="3397250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方程式" r:id="rId9" imgW="1765080" imgH="1257120" progId="Equation.3">
                  <p:embed/>
                </p:oleObj>
              </mc:Choice>
              <mc:Fallback>
                <p:oleObj name="方程式" r:id="rId9" imgW="1765080" imgH="1257120" progId="Equation.3">
                  <p:embed/>
                  <p:pic>
                    <p:nvPicPr>
                      <p:cNvPr id="5120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716339"/>
                        <a:ext cx="3397250" cy="242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22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B2C1831-FBB3-4C7E-A2AE-4B3004FBA09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2233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2234" name="Rectangle 8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2235" name="Rectangle 1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2236" name="Rectangle 1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2237" name="Picture 15" descr="Fig_4-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565400"/>
            <a:ext cx="2771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16" descr="Fig_4-1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2565400"/>
            <a:ext cx="26638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17" descr="Fig_4-1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868864"/>
            <a:ext cx="26987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8" descr="Fig_4-13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4868864"/>
            <a:ext cx="27781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9" descr="Fig_4-13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868864"/>
            <a:ext cx="2843212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2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6" name="Object 20"/>
          <p:cNvGraphicFramePr>
            <a:graphicFrameLocks noChangeAspect="1"/>
          </p:cNvGraphicFramePr>
          <p:nvPr/>
        </p:nvGraphicFramePr>
        <p:xfrm>
          <a:off x="8399464" y="4365626"/>
          <a:ext cx="11906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8" imgW="622030" imgH="215806" progId="Equation.3">
                  <p:embed/>
                </p:oleObj>
              </mc:Choice>
              <mc:Fallback>
                <p:oleObj name="Equation" r:id="rId8" imgW="622030" imgH="215806" progId="Equation.3">
                  <p:embed/>
                  <p:pic>
                    <p:nvPicPr>
                      <p:cNvPr id="5222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4" y="4365626"/>
                        <a:ext cx="11906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3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7" name="Object 22"/>
          <p:cNvGraphicFramePr>
            <a:graphicFrameLocks noChangeAspect="1"/>
          </p:cNvGraphicFramePr>
          <p:nvPr/>
        </p:nvGraphicFramePr>
        <p:xfrm>
          <a:off x="5519739" y="4437063"/>
          <a:ext cx="11906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10" imgW="622030" imgH="215806" progId="Equation.3">
                  <p:embed/>
                </p:oleObj>
              </mc:Choice>
              <mc:Fallback>
                <p:oleObj name="Equation" r:id="rId10" imgW="622030" imgH="215806" progId="Equation.3">
                  <p:embed/>
                  <p:pic>
                    <p:nvPicPr>
                      <p:cNvPr id="5222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9" y="4437063"/>
                        <a:ext cx="11906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4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8" name="Object 24"/>
          <p:cNvGraphicFramePr>
            <a:graphicFrameLocks noChangeAspect="1"/>
          </p:cNvGraphicFramePr>
          <p:nvPr/>
        </p:nvGraphicFramePr>
        <p:xfrm>
          <a:off x="1992314" y="4437064"/>
          <a:ext cx="23971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Equation" r:id="rId12" imgW="1473120" imgH="215640" progId="Equation.3">
                  <p:embed/>
                </p:oleObj>
              </mc:Choice>
              <mc:Fallback>
                <p:oleObj name="Equation" r:id="rId12" imgW="1473120" imgH="215640" progId="Equation.3">
                  <p:embed/>
                  <p:pic>
                    <p:nvPicPr>
                      <p:cNvPr id="522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437064"/>
                        <a:ext cx="239712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5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9" name="Object 26"/>
          <p:cNvGraphicFramePr>
            <a:graphicFrameLocks noChangeAspect="1"/>
          </p:cNvGraphicFramePr>
          <p:nvPr/>
        </p:nvGraphicFramePr>
        <p:xfrm>
          <a:off x="5808663" y="2112964"/>
          <a:ext cx="4810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14" imgW="279279" imgH="203112" progId="Equation.3">
                  <p:embed/>
                </p:oleObj>
              </mc:Choice>
              <mc:Fallback>
                <p:oleObj name="Equation" r:id="rId14" imgW="279279" imgH="203112" progId="Equation.3">
                  <p:embed/>
                  <p:pic>
                    <p:nvPicPr>
                      <p:cNvPr id="5222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2112964"/>
                        <a:ext cx="48101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6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30" name="Object 28"/>
          <p:cNvGraphicFramePr>
            <a:graphicFrameLocks noChangeAspect="1"/>
          </p:cNvGraphicFramePr>
          <p:nvPr/>
        </p:nvGraphicFramePr>
        <p:xfrm>
          <a:off x="1992313" y="1916113"/>
          <a:ext cx="25193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16" imgW="1498600" imgH="457200" progId="Equation.3">
                  <p:embed/>
                </p:oleObj>
              </mc:Choice>
              <mc:Fallback>
                <p:oleObj name="Equation" r:id="rId16" imgW="1498600" imgH="457200" progId="Equation.3">
                  <p:embed/>
                  <p:pic>
                    <p:nvPicPr>
                      <p:cNvPr id="5223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1916113"/>
                        <a:ext cx="251936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2504D3C-BB14-4948-8C98-9A87C699261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57" name="Rectangle 5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1992314" y="2205039"/>
            <a:ext cx="417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(5)</a:t>
            </a:r>
            <a:r>
              <a:rPr lang="zh-TW" altLang="en-US" b="1"/>
              <a:t>捲迴特性</a:t>
            </a:r>
            <a:r>
              <a:rPr lang="en-US" altLang="zh-TW" b="1"/>
              <a:t>(Convolution)</a:t>
            </a:r>
          </a:p>
        </p:txBody>
      </p:sp>
      <p:sp>
        <p:nvSpPr>
          <p:cNvPr id="53259" name="Rectangle 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60" name="Rectangle 14"/>
          <p:cNvSpPr>
            <a:spLocks noChangeArrowheads="1"/>
          </p:cNvSpPr>
          <p:nvPr/>
        </p:nvSpPr>
        <p:spPr bwMode="auto">
          <a:xfrm>
            <a:off x="1524001" y="2576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0" name="Object 15"/>
          <p:cNvGraphicFramePr>
            <a:graphicFrameLocks noChangeAspect="1"/>
          </p:cNvGraphicFramePr>
          <p:nvPr/>
        </p:nvGraphicFramePr>
        <p:xfrm>
          <a:off x="2135188" y="2708275"/>
          <a:ext cx="305911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方程式" r:id="rId3" imgW="1587500" imgH="330200" progId="Equation.3">
                  <p:embed/>
                </p:oleObj>
              </mc:Choice>
              <mc:Fallback>
                <p:oleObj name="方程式" r:id="rId3" imgW="1587500" imgH="330200" progId="Equation.3">
                  <p:embed/>
                  <p:pic>
                    <p:nvPicPr>
                      <p:cNvPr id="5325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708275"/>
                        <a:ext cx="3059112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Rectangle 1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1" name="Object 17"/>
          <p:cNvGraphicFramePr>
            <a:graphicFrameLocks noChangeAspect="1"/>
          </p:cNvGraphicFramePr>
          <p:nvPr/>
        </p:nvGraphicFramePr>
        <p:xfrm>
          <a:off x="6238876" y="2714626"/>
          <a:ext cx="40735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方程式" r:id="rId5" imgW="2133360" imgH="660240" progId="Equation.3">
                  <p:embed/>
                </p:oleObj>
              </mc:Choice>
              <mc:Fallback>
                <p:oleObj name="方程式" r:id="rId5" imgW="2133360" imgH="660240" progId="Equation.3">
                  <p:embed/>
                  <p:pic>
                    <p:nvPicPr>
                      <p:cNvPr id="5325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2714626"/>
                        <a:ext cx="4073525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Rectangle 20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2" name="Object 19"/>
          <p:cNvGraphicFramePr>
            <a:graphicFrameLocks noChangeAspect="1"/>
          </p:cNvGraphicFramePr>
          <p:nvPr/>
        </p:nvGraphicFramePr>
        <p:xfrm>
          <a:off x="2135189" y="4149725"/>
          <a:ext cx="554513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方程式" r:id="rId7" imgW="2743200" imgH="660400" progId="Equation.3">
                  <p:embed/>
                </p:oleObj>
              </mc:Choice>
              <mc:Fallback>
                <p:oleObj name="方程式" r:id="rId7" imgW="2743200" imgH="660400" progId="Equation.3">
                  <p:embed/>
                  <p:pic>
                    <p:nvPicPr>
                      <p:cNvPr id="5325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149725"/>
                        <a:ext cx="5545137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21"/>
          <p:cNvGraphicFramePr>
            <a:graphicFrameLocks noChangeAspect="1"/>
          </p:cNvGraphicFramePr>
          <p:nvPr/>
        </p:nvGraphicFramePr>
        <p:xfrm>
          <a:off x="2279650" y="3860801"/>
          <a:ext cx="11509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方程式" r:id="rId9" imgW="571004" imgH="177646" progId="Equation.3">
                  <p:embed/>
                </p:oleObj>
              </mc:Choice>
              <mc:Fallback>
                <p:oleObj name="方程式" r:id="rId9" imgW="571004" imgH="177646" progId="Equation.3">
                  <p:embed/>
                  <p:pic>
                    <p:nvPicPr>
                      <p:cNvPr id="532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860801"/>
                        <a:ext cx="115093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4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4" name="Object 24"/>
          <p:cNvGraphicFramePr>
            <a:graphicFrameLocks noChangeAspect="1"/>
          </p:cNvGraphicFramePr>
          <p:nvPr/>
        </p:nvGraphicFramePr>
        <p:xfrm>
          <a:off x="3216275" y="5445125"/>
          <a:ext cx="52197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方程式" r:id="rId11" imgW="2451100" imgH="355600" progId="Equation.3">
                  <p:embed/>
                </p:oleObj>
              </mc:Choice>
              <mc:Fallback>
                <p:oleObj name="方程式" r:id="rId11" imgW="2451100" imgH="355600" progId="Equation.3">
                  <p:embed/>
                  <p:pic>
                    <p:nvPicPr>
                      <p:cNvPr id="5325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5445125"/>
                        <a:ext cx="52197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5" name="文字方塊 16"/>
          <p:cNvSpPr txBox="1">
            <a:spLocks noChangeArrowheads="1"/>
          </p:cNvSpPr>
          <p:nvPr/>
        </p:nvSpPr>
        <p:spPr bwMode="auto">
          <a:xfrm>
            <a:off x="2208214" y="6165850"/>
            <a:ext cx="7704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在時域中兩個訊號作捲積演算，在頻域中就是兩個傅立葉轉換相乘。</a:t>
            </a:r>
            <a:endParaRPr lang="zh-TW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42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3FD29BD-1BB2-472D-B15C-9EF450B0239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4280" name="Rectangle 2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81" name="Text Box 4"/>
          <p:cNvSpPr txBox="1">
            <a:spLocks noChangeArrowheads="1"/>
          </p:cNvSpPr>
          <p:nvPr/>
        </p:nvSpPr>
        <p:spPr bwMode="auto">
          <a:xfrm>
            <a:off x="1992314" y="2060576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(6)</a:t>
            </a:r>
            <a:r>
              <a:rPr lang="zh-TW" altLang="en-US" b="1"/>
              <a:t>乘法特性</a:t>
            </a:r>
            <a:r>
              <a:rPr lang="en-US" altLang="zh-TW" b="1"/>
              <a:t>(Multiplication)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83" name="Rectangle 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84" name="Rectangle 14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4" name="Object 13"/>
          <p:cNvGraphicFramePr>
            <a:graphicFrameLocks noChangeAspect="1"/>
          </p:cNvGraphicFramePr>
          <p:nvPr/>
        </p:nvGraphicFramePr>
        <p:xfrm>
          <a:off x="1992313" y="2349500"/>
          <a:ext cx="6985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方程式" r:id="rId3" imgW="3771900" imgH="812800" progId="Equation.3">
                  <p:embed/>
                </p:oleObj>
              </mc:Choice>
              <mc:Fallback>
                <p:oleObj name="方程式" r:id="rId3" imgW="3771900" imgH="812800" progId="Equation.3">
                  <p:embed/>
                  <p:pic>
                    <p:nvPicPr>
                      <p:cNvPr id="5427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349500"/>
                        <a:ext cx="69850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16"/>
          <p:cNvGraphicFramePr>
            <a:graphicFrameLocks noChangeAspect="1"/>
          </p:cNvGraphicFramePr>
          <p:nvPr/>
        </p:nvGraphicFramePr>
        <p:xfrm>
          <a:off x="2063751" y="3860801"/>
          <a:ext cx="11525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方程式" r:id="rId5" imgW="647419" imgH="177723" progId="Equation.3">
                  <p:embed/>
                </p:oleObj>
              </mc:Choice>
              <mc:Fallback>
                <p:oleObj name="方程式" r:id="rId5" imgW="647419" imgH="177723" progId="Equation.3">
                  <p:embed/>
                  <p:pic>
                    <p:nvPicPr>
                      <p:cNvPr id="5427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860801"/>
                        <a:ext cx="115252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5" name="Rectangle 19"/>
          <p:cNvSpPr>
            <a:spLocks noChangeArrowheads="1"/>
          </p:cNvSpPr>
          <p:nvPr/>
        </p:nvSpPr>
        <p:spPr bwMode="auto">
          <a:xfrm>
            <a:off x="1524001" y="2619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6" name="Object 18"/>
          <p:cNvGraphicFramePr>
            <a:graphicFrameLocks noChangeAspect="1"/>
          </p:cNvGraphicFramePr>
          <p:nvPr/>
        </p:nvGraphicFramePr>
        <p:xfrm>
          <a:off x="1992314" y="4149726"/>
          <a:ext cx="7773987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7" imgW="4520880" imgH="812520" progId="Equation.3">
                  <p:embed/>
                </p:oleObj>
              </mc:Choice>
              <mc:Fallback>
                <p:oleObj name="Equation" r:id="rId7" imgW="4520880" imgH="812520" progId="Equation.3">
                  <p:embed/>
                  <p:pic>
                    <p:nvPicPr>
                      <p:cNvPr id="5427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149726"/>
                        <a:ext cx="7773987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6" name="Rectangle 2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87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7" name="Object 22"/>
          <p:cNvGraphicFramePr>
            <a:graphicFrameLocks noChangeAspect="1"/>
          </p:cNvGraphicFramePr>
          <p:nvPr/>
        </p:nvGraphicFramePr>
        <p:xfrm>
          <a:off x="3503613" y="5516564"/>
          <a:ext cx="39544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9" imgW="2159000" imgH="393700" progId="Equation.3">
                  <p:embed/>
                </p:oleObj>
              </mc:Choice>
              <mc:Fallback>
                <p:oleObj name="Equation" r:id="rId9" imgW="2159000" imgH="393700" progId="Equation.3">
                  <p:embed/>
                  <p:pic>
                    <p:nvPicPr>
                      <p:cNvPr id="5427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5516564"/>
                        <a:ext cx="395446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8" name="文字方塊 15"/>
          <p:cNvSpPr txBox="1">
            <a:spLocks noChangeArrowheads="1"/>
          </p:cNvSpPr>
          <p:nvPr/>
        </p:nvSpPr>
        <p:spPr bwMode="auto">
          <a:xfrm>
            <a:off x="2063751" y="6165850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兩個訊號在時域中相乘，對應在頻域中是兩個傅立葉轉換作捲積演算。</a:t>
            </a:r>
            <a:endParaRPr lang="zh-TW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53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6BB1734-1B23-4FDD-B75A-270D0FE3CE6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1992314" y="2060575"/>
            <a:ext cx="5399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(7)</a:t>
            </a:r>
            <a:r>
              <a:rPr lang="zh-TW" altLang="en-US" b="1"/>
              <a:t>對時間的微分</a:t>
            </a:r>
            <a:r>
              <a:rPr lang="en-US" altLang="zh-TW" b="1"/>
              <a:t>(Differentiation in time)</a:t>
            </a:r>
          </a:p>
        </p:txBody>
      </p:sp>
      <p:sp>
        <p:nvSpPr>
          <p:cNvPr id="55304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1524001" y="30241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7" name="Rectangle 1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8" name="Object 13"/>
          <p:cNvGraphicFramePr>
            <a:graphicFrameLocks noChangeAspect="1"/>
          </p:cNvGraphicFramePr>
          <p:nvPr/>
        </p:nvGraphicFramePr>
        <p:xfrm>
          <a:off x="2166939" y="2786063"/>
          <a:ext cx="35274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方程式" r:id="rId3" imgW="1765300" imgH="393700" progId="Equation.3">
                  <p:embed/>
                </p:oleObj>
              </mc:Choice>
              <mc:Fallback>
                <p:oleObj name="方程式" r:id="rId3" imgW="1765300" imgH="393700" progId="Equation.3">
                  <p:embed/>
                  <p:pic>
                    <p:nvPicPr>
                      <p:cNvPr id="5529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2786063"/>
                        <a:ext cx="35274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8" name="Rectangle 1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9" name="Object 15"/>
          <p:cNvGraphicFramePr>
            <a:graphicFrameLocks noChangeAspect="1"/>
          </p:cNvGraphicFramePr>
          <p:nvPr/>
        </p:nvGraphicFramePr>
        <p:xfrm>
          <a:off x="2495550" y="3716338"/>
          <a:ext cx="41036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方程式" r:id="rId5" imgW="2070100" imgH="393700" progId="Equation.3">
                  <p:embed/>
                </p:oleObj>
              </mc:Choice>
              <mc:Fallback>
                <p:oleObj name="方程式" r:id="rId5" imgW="2070100" imgH="393700" progId="Equation.3">
                  <p:embed/>
                  <p:pic>
                    <p:nvPicPr>
                      <p:cNvPr id="552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716338"/>
                        <a:ext cx="4103688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9" name="Rectangle 1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300" name="Object 17"/>
          <p:cNvGraphicFramePr>
            <a:graphicFrameLocks noChangeAspect="1"/>
          </p:cNvGraphicFramePr>
          <p:nvPr/>
        </p:nvGraphicFramePr>
        <p:xfrm>
          <a:off x="2782888" y="4797425"/>
          <a:ext cx="338296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方程式" r:id="rId7" imgW="1497950" imgH="393529" progId="Equation.3">
                  <p:embed/>
                </p:oleObj>
              </mc:Choice>
              <mc:Fallback>
                <p:oleObj name="方程式" r:id="rId7" imgW="1497950" imgH="393529" progId="Equation.3">
                  <p:embed/>
                  <p:pic>
                    <p:nvPicPr>
                      <p:cNvPr id="5530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4797425"/>
                        <a:ext cx="3382962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632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5CB2369-85D0-4D19-A977-59C92CEB2F8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6330" name="Text Box 4"/>
          <p:cNvSpPr txBox="1">
            <a:spLocks noChangeArrowheads="1"/>
          </p:cNvSpPr>
          <p:nvPr/>
        </p:nvSpPr>
        <p:spPr bwMode="auto">
          <a:xfrm>
            <a:off x="2063750" y="2133600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4.17 </a:t>
            </a:r>
            <a:r>
              <a:rPr lang="zh-TW" altLang="en-US"/>
              <a:t>對時間的微分</a:t>
            </a:r>
          </a:p>
        </p:txBody>
      </p:sp>
      <p:sp>
        <p:nvSpPr>
          <p:cNvPr id="56331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2" name="Rectangle 8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2" name="Object 7"/>
          <p:cNvGraphicFramePr>
            <a:graphicFrameLocks noChangeAspect="1"/>
          </p:cNvGraphicFramePr>
          <p:nvPr/>
        </p:nvGraphicFramePr>
        <p:xfrm>
          <a:off x="2208213" y="3357563"/>
          <a:ext cx="19923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方程式" r:id="rId3" imgW="1054080" imgH="419040" progId="Equation.3">
                  <p:embed/>
                </p:oleObj>
              </mc:Choice>
              <mc:Fallback>
                <p:oleObj name="方程式" r:id="rId3" imgW="1054080" imgH="419040" progId="Equation.3">
                  <p:embed/>
                  <p:pic>
                    <p:nvPicPr>
                      <p:cNvPr id="563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357563"/>
                        <a:ext cx="1992312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3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5" name="Rectangle 1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6" name="Rectangle 1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3" name="Object 17"/>
          <p:cNvGraphicFramePr>
            <a:graphicFrameLocks noChangeAspect="1"/>
          </p:cNvGraphicFramePr>
          <p:nvPr/>
        </p:nvGraphicFramePr>
        <p:xfrm>
          <a:off x="2063751" y="2636838"/>
          <a:ext cx="30591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方程式" r:id="rId5" imgW="1498600" imgH="228600" progId="Equation.3">
                  <p:embed/>
                </p:oleObj>
              </mc:Choice>
              <mc:Fallback>
                <p:oleObj name="方程式" r:id="rId5" imgW="1498600" imgH="228600" progId="Equation.3">
                  <p:embed/>
                  <p:pic>
                    <p:nvPicPr>
                      <p:cNvPr id="563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636838"/>
                        <a:ext cx="3059113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7" name="Rectangle 2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4" name="Object 19"/>
          <p:cNvGraphicFramePr>
            <a:graphicFrameLocks noChangeAspect="1"/>
          </p:cNvGraphicFramePr>
          <p:nvPr/>
        </p:nvGraphicFramePr>
        <p:xfrm>
          <a:off x="2063751" y="4437064"/>
          <a:ext cx="244792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方程式" r:id="rId7" imgW="1218960" imgH="634680" progId="Equation.3">
                  <p:embed/>
                </p:oleObj>
              </mc:Choice>
              <mc:Fallback>
                <p:oleObj name="方程式" r:id="rId7" imgW="1218960" imgH="634680" progId="Equation.3">
                  <p:embed/>
                  <p:pic>
                    <p:nvPicPr>
                      <p:cNvPr id="5632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4437064"/>
                        <a:ext cx="2447925" cy="126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8" name="Rectangle 22"/>
          <p:cNvSpPr>
            <a:spLocks noChangeArrowheads="1"/>
          </p:cNvSpPr>
          <p:nvPr/>
        </p:nvSpPr>
        <p:spPr bwMode="auto">
          <a:xfrm>
            <a:off x="1524001" y="28479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9" name="Rectangle 2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40" name="Rectangle 26"/>
          <p:cNvSpPr>
            <a:spLocks noChangeArrowheads="1"/>
          </p:cNvSpPr>
          <p:nvPr/>
        </p:nvSpPr>
        <p:spPr bwMode="auto">
          <a:xfrm>
            <a:off x="1524001" y="28336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5" name="Object 25"/>
          <p:cNvGraphicFramePr>
            <a:graphicFrameLocks noChangeAspect="1"/>
          </p:cNvGraphicFramePr>
          <p:nvPr/>
        </p:nvGraphicFramePr>
        <p:xfrm>
          <a:off x="6311900" y="2205039"/>
          <a:ext cx="3981450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9" imgW="2247840" imgH="1117440" progId="Equation.3">
                  <p:embed/>
                </p:oleObj>
              </mc:Choice>
              <mc:Fallback>
                <p:oleObj name="Equation" r:id="rId9" imgW="2247840" imgH="1117440" progId="Equation.3">
                  <p:embed/>
                  <p:pic>
                    <p:nvPicPr>
                      <p:cNvPr id="563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205039"/>
                        <a:ext cx="3981450" cy="198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1" name="Rectangle 2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6" name="Object 27"/>
          <p:cNvGraphicFramePr>
            <a:graphicFrameLocks noChangeAspect="1"/>
          </p:cNvGraphicFramePr>
          <p:nvPr/>
        </p:nvGraphicFramePr>
        <p:xfrm>
          <a:off x="6383338" y="4868863"/>
          <a:ext cx="22336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方程式" r:id="rId11" imgW="1282700" imgH="457200" progId="Equation.3">
                  <p:embed/>
                </p:oleObj>
              </mc:Choice>
              <mc:Fallback>
                <p:oleObj name="方程式" r:id="rId11" imgW="1282700" imgH="457200" progId="Equation.3">
                  <p:embed/>
                  <p:pic>
                    <p:nvPicPr>
                      <p:cNvPr id="5632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4868863"/>
                        <a:ext cx="2233612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2" name="Rectangle 3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7" name="Object 29"/>
          <p:cNvGraphicFramePr>
            <a:graphicFrameLocks noChangeAspect="1"/>
          </p:cNvGraphicFramePr>
          <p:nvPr/>
        </p:nvGraphicFramePr>
        <p:xfrm>
          <a:off x="6456363" y="5876925"/>
          <a:ext cx="2735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方程式" r:id="rId13" imgW="1485900" imgH="228600" progId="Equation.3">
                  <p:embed/>
                </p:oleObj>
              </mc:Choice>
              <mc:Fallback>
                <p:oleObj name="方程式" r:id="rId13" imgW="1485900" imgH="228600" progId="Equation.3">
                  <p:embed/>
                  <p:pic>
                    <p:nvPicPr>
                      <p:cNvPr id="5632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5876925"/>
                        <a:ext cx="27352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73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1765280-B4EE-4B74-A86A-C89DFB7B777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55" name="Rectangle 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56" name="Rectangle 1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57" name="Rectangle 1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7358" name="Picture 16" descr="Fig_4-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708275"/>
            <a:ext cx="24384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6" name="Object 17"/>
          <p:cNvGraphicFramePr>
            <a:graphicFrameLocks noChangeAspect="1"/>
          </p:cNvGraphicFramePr>
          <p:nvPr/>
        </p:nvGraphicFramePr>
        <p:xfrm>
          <a:off x="1992313" y="2133600"/>
          <a:ext cx="27368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方程式" r:id="rId4" imgW="1498600" imgH="228600" progId="Equation.3">
                  <p:embed/>
                </p:oleObj>
              </mc:Choice>
              <mc:Fallback>
                <p:oleObj name="方程式" r:id="rId4" imgW="1498600" imgH="228600" progId="Equation.3">
                  <p:embed/>
                  <p:pic>
                    <p:nvPicPr>
                      <p:cNvPr id="5734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133600"/>
                        <a:ext cx="27368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9" name="Picture 18" descr="Fig_4-1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5013326"/>
            <a:ext cx="245427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7" name="Object 18"/>
          <p:cNvGraphicFramePr>
            <a:graphicFrameLocks noChangeAspect="1"/>
          </p:cNvGraphicFramePr>
          <p:nvPr/>
        </p:nvGraphicFramePr>
        <p:xfrm>
          <a:off x="1992313" y="4292601"/>
          <a:ext cx="31670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方程式" r:id="rId7" imgW="1904760" imgH="393480" progId="Equation.3">
                  <p:embed/>
                </p:oleObj>
              </mc:Choice>
              <mc:Fallback>
                <p:oleObj name="方程式" r:id="rId7" imgW="1904760" imgH="393480" progId="Equation.3">
                  <p:embed/>
                  <p:pic>
                    <p:nvPicPr>
                      <p:cNvPr id="5734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292601"/>
                        <a:ext cx="31670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60" name="Picture 20" descr="Fig_4-11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636838"/>
            <a:ext cx="24384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48" name="Object 21"/>
          <p:cNvGraphicFramePr>
            <a:graphicFrameLocks noChangeAspect="1"/>
          </p:cNvGraphicFramePr>
          <p:nvPr/>
        </p:nvGraphicFramePr>
        <p:xfrm>
          <a:off x="5519738" y="2133601"/>
          <a:ext cx="9715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10" imgW="583947" imgH="203112" progId="Equation.3">
                  <p:embed/>
                </p:oleObj>
              </mc:Choice>
              <mc:Fallback>
                <p:oleObj name="Equation" r:id="rId10" imgW="583947" imgH="203112" progId="Equation.3">
                  <p:embed/>
                  <p:pic>
                    <p:nvPicPr>
                      <p:cNvPr id="5734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2133601"/>
                        <a:ext cx="9715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62" name="Picture 23" descr="Fig_4-14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797425"/>
            <a:ext cx="24542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49" name="Object 22"/>
          <p:cNvGraphicFramePr>
            <a:graphicFrameLocks noChangeAspect="1"/>
          </p:cNvGraphicFramePr>
          <p:nvPr/>
        </p:nvGraphicFramePr>
        <p:xfrm>
          <a:off x="5591175" y="4365626"/>
          <a:ext cx="10429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方程式" r:id="rId13" imgW="545626" imgH="203024" progId="Equation.3">
                  <p:embed/>
                </p:oleObj>
              </mc:Choice>
              <mc:Fallback>
                <p:oleObj name="方程式" r:id="rId13" imgW="545626" imgH="203024" progId="Equation.3">
                  <p:embed/>
                  <p:pic>
                    <p:nvPicPr>
                      <p:cNvPr id="5734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4365626"/>
                        <a:ext cx="104298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63" name="Picture 25" descr="Fig_4-11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2636839"/>
            <a:ext cx="24606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4" name="Picture 26" descr="Fig_4-14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5013326"/>
            <a:ext cx="23082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50" name="Object 24"/>
          <p:cNvGraphicFramePr>
            <a:graphicFrameLocks noChangeAspect="1"/>
          </p:cNvGraphicFramePr>
          <p:nvPr/>
        </p:nvGraphicFramePr>
        <p:xfrm>
          <a:off x="8543926" y="4292601"/>
          <a:ext cx="11525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方程式" r:id="rId17" imgW="634725" imgH="203112" progId="Equation.3">
                  <p:embed/>
                </p:oleObj>
              </mc:Choice>
              <mc:Fallback>
                <p:oleObj name="方程式" r:id="rId17" imgW="634725" imgH="203112" progId="Equation.3">
                  <p:embed/>
                  <p:pic>
                    <p:nvPicPr>
                      <p:cNvPr id="5735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926" y="4292601"/>
                        <a:ext cx="11525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5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7351" name="Object 28"/>
          <p:cNvGraphicFramePr>
            <a:graphicFrameLocks noChangeAspect="1"/>
          </p:cNvGraphicFramePr>
          <p:nvPr/>
        </p:nvGraphicFramePr>
        <p:xfrm>
          <a:off x="8543925" y="2133600"/>
          <a:ext cx="10795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19" imgW="672808" imgH="203112" progId="Equation.3">
                  <p:embed/>
                </p:oleObj>
              </mc:Choice>
              <mc:Fallback>
                <p:oleObj name="Equation" r:id="rId19" imgW="672808" imgH="203112" progId="Equation.3">
                  <p:embed/>
                  <p:pic>
                    <p:nvPicPr>
                      <p:cNvPr id="5735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925" y="2133600"/>
                        <a:ext cx="10795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62839ED-DEF1-41C7-A34E-6D1800F2BFC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1524001" y="29241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063750" y="2133600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4.1  </a:t>
            </a:r>
            <a:r>
              <a:rPr lang="zh-TW" altLang="en-US"/>
              <a:t>矩形視窗及其頻譜</a:t>
            </a:r>
            <a:endParaRPr lang="en-US" altLang="zh-TW">
              <a:latin typeface="Times New Roman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7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8" name="Object 16"/>
          <p:cNvGraphicFramePr>
            <a:graphicFrameLocks noChangeAspect="1"/>
          </p:cNvGraphicFramePr>
          <p:nvPr/>
        </p:nvGraphicFramePr>
        <p:xfrm>
          <a:off x="2095500" y="2643188"/>
          <a:ext cx="28590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524000" imgH="457200" progId="Equation.3">
                  <p:embed/>
                </p:oleObj>
              </mc:Choice>
              <mc:Fallback>
                <p:oleObj name="Equation" r:id="rId3" imgW="1524000" imgH="457200" progId="Equation.3">
                  <p:embed/>
                  <p:pic>
                    <p:nvPicPr>
                      <p:cNvPr id="409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643188"/>
                        <a:ext cx="285908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5951539" y="2492376"/>
          <a:ext cx="43783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方程式" r:id="rId5" imgW="2336760" imgH="431640" progId="Equation.3">
                  <p:embed/>
                </p:oleObj>
              </mc:Choice>
              <mc:Fallback>
                <p:oleObj name="方程式" r:id="rId5" imgW="2336760" imgH="431640" progId="Equation.3">
                  <p:embed/>
                  <p:pic>
                    <p:nvPicPr>
                      <p:cNvPr id="409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9" y="2492376"/>
                        <a:ext cx="43783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9" name="Picture 20" descr="Fig_4-1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125914"/>
            <a:ext cx="381635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1" descr="Fig_4-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933825"/>
            <a:ext cx="3987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8380" name="Text Box 4"/>
          <p:cNvSpPr txBox="1">
            <a:spLocks noChangeArrowheads="1"/>
          </p:cNvSpPr>
          <p:nvPr/>
        </p:nvSpPr>
        <p:spPr bwMode="auto">
          <a:xfrm>
            <a:off x="1992314" y="2060576"/>
            <a:ext cx="417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(8)</a:t>
            </a:r>
            <a:r>
              <a:rPr lang="zh-TW" altLang="en-US" b="1"/>
              <a:t>對時間的積分</a:t>
            </a:r>
            <a:r>
              <a:rPr lang="en-US" altLang="zh-TW" b="1"/>
              <a:t>(Integration in time)</a:t>
            </a:r>
          </a:p>
        </p:txBody>
      </p:sp>
      <p:sp>
        <p:nvSpPr>
          <p:cNvPr id="58381" name="Rectangle 6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0" name="Object 5"/>
          <p:cNvGraphicFramePr>
            <a:graphicFrameLocks noChangeAspect="1"/>
          </p:cNvGraphicFramePr>
          <p:nvPr/>
        </p:nvGraphicFramePr>
        <p:xfrm>
          <a:off x="2166938" y="2786064"/>
          <a:ext cx="25209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方程式" r:id="rId3" imgW="1117600" imgH="330200" progId="Equation.3">
                  <p:embed/>
                </p:oleObj>
              </mc:Choice>
              <mc:Fallback>
                <p:oleObj name="方程式" r:id="rId3" imgW="1117600" imgH="330200" progId="Equation.3">
                  <p:embed/>
                  <p:pic>
                    <p:nvPicPr>
                      <p:cNvPr id="583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2786064"/>
                        <a:ext cx="2520950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Rectangle 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1" name="Object 7"/>
          <p:cNvGraphicFramePr>
            <a:graphicFrameLocks noChangeAspect="1"/>
          </p:cNvGraphicFramePr>
          <p:nvPr/>
        </p:nvGraphicFramePr>
        <p:xfrm>
          <a:off x="2238375" y="3429000"/>
          <a:ext cx="19446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方程式" r:id="rId5" imgW="850531" imgH="393529" progId="Equation.3">
                  <p:embed/>
                </p:oleObj>
              </mc:Choice>
              <mc:Fallback>
                <p:oleObj name="方程式" r:id="rId5" imgW="850531" imgH="393529" progId="Equation.3">
                  <p:embed/>
                  <p:pic>
                    <p:nvPicPr>
                      <p:cNvPr id="583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429000"/>
                        <a:ext cx="1944688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3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2" name="Object 11"/>
          <p:cNvGraphicFramePr>
            <a:graphicFrameLocks noChangeAspect="1"/>
          </p:cNvGraphicFramePr>
          <p:nvPr/>
        </p:nvGraphicFramePr>
        <p:xfrm>
          <a:off x="2135189" y="4437064"/>
          <a:ext cx="24606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方程式" r:id="rId7" imgW="1193800" imgH="203200" progId="Equation.3">
                  <p:embed/>
                </p:oleObj>
              </mc:Choice>
              <mc:Fallback>
                <p:oleObj name="方程式" r:id="rId7" imgW="1193800" imgH="203200" progId="Equation.3">
                  <p:embed/>
                  <p:pic>
                    <p:nvPicPr>
                      <p:cNvPr id="5837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437064"/>
                        <a:ext cx="246062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3" name="Object 14"/>
          <p:cNvGraphicFramePr>
            <a:graphicFrameLocks noChangeAspect="1"/>
          </p:cNvGraphicFramePr>
          <p:nvPr/>
        </p:nvGraphicFramePr>
        <p:xfrm>
          <a:off x="2166938" y="4857751"/>
          <a:ext cx="24812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方程式" r:id="rId9" imgW="1244600" imgH="419100" progId="Equation.3">
                  <p:embed/>
                </p:oleObj>
              </mc:Choice>
              <mc:Fallback>
                <p:oleObj name="方程式" r:id="rId9" imgW="1244600" imgH="419100" progId="Equation.3">
                  <p:embed/>
                  <p:pic>
                    <p:nvPicPr>
                      <p:cNvPr id="5837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857751"/>
                        <a:ext cx="2481262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6" name="Rectangle 20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4" name="Object 19"/>
          <p:cNvGraphicFramePr>
            <a:graphicFrameLocks noChangeAspect="1"/>
          </p:cNvGraphicFramePr>
          <p:nvPr/>
        </p:nvGraphicFramePr>
        <p:xfrm>
          <a:off x="6096001" y="4221163"/>
          <a:ext cx="43354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Equation" r:id="rId11" imgW="2133360" imgH="419040" progId="Equation.3">
                  <p:embed/>
                </p:oleObj>
              </mc:Choice>
              <mc:Fallback>
                <p:oleObj name="Equation" r:id="rId11" imgW="2133360" imgH="419040" progId="Equation.3">
                  <p:embed/>
                  <p:pic>
                    <p:nvPicPr>
                      <p:cNvPr id="5837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4221163"/>
                        <a:ext cx="433546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7" name="Rectangle 23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5" name="Object 22"/>
          <p:cNvGraphicFramePr>
            <a:graphicFrameLocks noChangeAspect="1"/>
          </p:cNvGraphicFramePr>
          <p:nvPr/>
        </p:nvGraphicFramePr>
        <p:xfrm>
          <a:off x="3575050" y="5732463"/>
          <a:ext cx="51133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方程式" r:id="rId13" imgW="2527300" imgH="419100" progId="Equation.3">
                  <p:embed/>
                </p:oleObj>
              </mc:Choice>
              <mc:Fallback>
                <p:oleObj name="方程式" r:id="rId13" imgW="2527300" imgH="419100" progId="Equation.3">
                  <p:embed/>
                  <p:pic>
                    <p:nvPicPr>
                      <p:cNvPr id="5837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732463"/>
                        <a:ext cx="511333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8" name="Text Box 22"/>
          <p:cNvSpPr txBox="1">
            <a:spLocks noChangeArrowheads="1"/>
          </p:cNvSpPr>
          <p:nvPr/>
        </p:nvSpPr>
        <p:spPr bwMode="auto">
          <a:xfrm>
            <a:off x="6024564" y="2492375"/>
            <a:ext cx="4319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/>
              <a:t>微分演算中，原來</a:t>
            </a:r>
            <a:r>
              <a:rPr lang="en-US" altLang="zh-TW"/>
              <a:t> </a:t>
            </a:r>
            <a:r>
              <a:rPr lang="zh-TW" altLang="en-US"/>
              <a:t>       </a:t>
            </a:r>
            <a:r>
              <a:rPr lang="zh-TW" altLang="zh-TW"/>
              <a:t>所含有的常數項被消掉了，這個時域中的常數項對應在頻域中</a:t>
            </a:r>
            <a:r>
              <a:rPr lang="zh-TW" altLang="en-US"/>
              <a:t>          </a:t>
            </a:r>
            <a:r>
              <a:rPr lang="en-US" altLang="zh-TW"/>
              <a:t> </a:t>
            </a:r>
            <a:r>
              <a:rPr lang="zh-TW" altLang="zh-TW"/>
              <a:t>的位置，當</a:t>
            </a:r>
            <a:r>
              <a:rPr lang="zh-TW" altLang="en-US"/>
              <a:t>   </a:t>
            </a:r>
            <a:r>
              <a:rPr lang="en-US" altLang="zh-TW"/>
              <a:t> </a:t>
            </a:r>
            <a:r>
              <a:rPr lang="zh-TW" altLang="zh-TW"/>
              <a:t>的平均值不是</a:t>
            </a:r>
            <a:r>
              <a:rPr lang="en-US" altLang="zh-TW"/>
              <a:t>0</a:t>
            </a:r>
            <a:r>
              <a:rPr lang="zh-TW" altLang="zh-TW"/>
              <a:t>時，這個常數項就存在</a:t>
            </a:r>
            <a:r>
              <a:rPr lang="zh-TW" altLang="en-US"/>
              <a:t>，因此應該修改成</a:t>
            </a:r>
            <a:endParaRPr lang="en-US" altLang="zh-TW"/>
          </a:p>
        </p:txBody>
      </p:sp>
      <p:sp>
        <p:nvSpPr>
          <p:cNvPr id="58389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6" name="Object 25"/>
          <p:cNvGraphicFramePr>
            <a:graphicFrameLocks noChangeAspect="1"/>
          </p:cNvGraphicFramePr>
          <p:nvPr/>
        </p:nvGraphicFramePr>
        <p:xfrm>
          <a:off x="7680326" y="3141664"/>
          <a:ext cx="7016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15" imgW="393359" imgH="177646" progId="Equation.3">
                  <p:embed/>
                </p:oleObj>
              </mc:Choice>
              <mc:Fallback>
                <p:oleObj name="Equation" r:id="rId15" imgW="393359" imgH="177646" progId="Equation.3">
                  <p:embed/>
                  <p:pic>
                    <p:nvPicPr>
                      <p:cNvPr id="5837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6" y="3141664"/>
                        <a:ext cx="70167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Object 20"/>
          <p:cNvGraphicFramePr>
            <a:graphicFrameLocks noChangeAspect="1"/>
          </p:cNvGraphicFramePr>
          <p:nvPr/>
        </p:nvGraphicFramePr>
        <p:xfrm>
          <a:off x="8040688" y="2492376"/>
          <a:ext cx="6588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方程式" r:id="rId17" imgW="291960" imgH="203040" progId="Equation.3">
                  <p:embed/>
                </p:oleObj>
              </mc:Choice>
              <mc:Fallback>
                <p:oleObj name="方程式" r:id="rId17" imgW="291960" imgH="203040" progId="Equation.3">
                  <p:embed/>
                  <p:pic>
                    <p:nvPicPr>
                      <p:cNvPr id="5837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2492376"/>
                        <a:ext cx="6588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8" name="Object 21"/>
          <p:cNvGraphicFramePr>
            <a:graphicFrameLocks noChangeAspect="1"/>
          </p:cNvGraphicFramePr>
          <p:nvPr/>
        </p:nvGraphicFramePr>
        <p:xfrm>
          <a:off x="9767888" y="3141664"/>
          <a:ext cx="6588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方程式" r:id="rId19" imgW="291960" imgH="203040" progId="Equation.3">
                  <p:embed/>
                </p:oleObj>
              </mc:Choice>
              <mc:Fallback>
                <p:oleObj name="方程式" r:id="rId19" imgW="291960" imgH="203040" progId="Equation.3">
                  <p:embed/>
                  <p:pic>
                    <p:nvPicPr>
                      <p:cNvPr id="5837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7888" y="3141664"/>
                        <a:ext cx="6588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75F1281-B28A-4524-B3F8-224C7272D56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940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5762F6A-1101-478D-AE9E-7A54707950B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9404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05" name="Text Box 6"/>
          <p:cNvSpPr txBox="1">
            <a:spLocks noChangeArrowheads="1"/>
          </p:cNvSpPr>
          <p:nvPr/>
        </p:nvSpPr>
        <p:spPr bwMode="auto">
          <a:xfrm>
            <a:off x="2063750" y="2060576"/>
            <a:ext cx="3887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4.18  </a:t>
            </a:r>
            <a:r>
              <a:rPr lang="zh-TW" altLang="en-US"/>
              <a:t>驗證布步進函數的傅立葉轉換</a:t>
            </a:r>
            <a:endParaRPr lang="en-US" altLang="zh-TW" b="1"/>
          </a:p>
        </p:txBody>
      </p:sp>
      <p:sp>
        <p:nvSpPr>
          <p:cNvPr id="59406" name="Rectangle 8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07" name="Rectangle 10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08" name="Rectangle 12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09" name="Rectangle 14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0" name="Rectangle 1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1" name="Rectangle 1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3" name="Rectangle 22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4" name="Rectangle 25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5" name="Rectangle 27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6" name="Rectangle 2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17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4" name="Object 30"/>
          <p:cNvGraphicFramePr>
            <a:graphicFrameLocks noChangeAspect="1"/>
          </p:cNvGraphicFramePr>
          <p:nvPr/>
        </p:nvGraphicFramePr>
        <p:xfrm>
          <a:off x="2381251" y="2786064"/>
          <a:ext cx="23145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Equation" r:id="rId3" imgW="1129810" imgH="330057" progId="Equation.3">
                  <p:embed/>
                </p:oleObj>
              </mc:Choice>
              <mc:Fallback>
                <p:oleObj name="Equation" r:id="rId3" imgW="1129810" imgH="330057" progId="Equation.3">
                  <p:embed/>
                  <p:pic>
                    <p:nvPicPr>
                      <p:cNvPr id="5939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2786064"/>
                        <a:ext cx="231457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8" name="Rectangle 3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5" name="Object 32"/>
          <p:cNvGraphicFramePr>
            <a:graphicFrameLocks noChangeAspect="1"/>
          </p:cNvGraphicFramePr>
          <p:nvPr/>
        </p:nvGraphicFramePr>
        <p:xfrm>
          <a:off x="2166938" y="3500439"/>
          <a:ext cx="41719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Equation" r:id="rId5" imgW="2451100" imgH="419100" progId="Equation.3">
                  <p:embed/>
                </p:oleObj>
              </mc:Choice>
              <mc:Fallback>
                <p:oleObj name="Equation" r:id="rId5" imgW="2451100" imgH="419100" progId="Equation.3">
                  <p:embed/>
                  <p:pic>
                    <p:nvPicPr>
                      <p:cNvPr id="5939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500439"/>
                        <a:ext cx="41719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9" name="文字方塊 28"/>
          <p:cNvSpPr txBox="1">
            <a:spLocks noChangeArrowheads="1"/>
          </p:cNvSpPr>
          <p:nvPr/>
        </p:nvSpPr>
        <p:spPr bwMode="auto">
          <a:xfrm>
            <a:off x="2095500" y="4429125"/>
            <a:ext cx="207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另一個做法</a:t>
            </a:r>
          </a:p>
        </p:txBody>
      </p:sp>
      <p:sp>
        <p:nvSpPr>
          <p:cNvPr id="59420" name="Rectangle 3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6" name="Object 34"/>
          <p:cNvGraphicFramePr>
            <a:graphicFrameLocks noChangeAspect="1"/>
          </p:cNvGraphicFramePr>
          <p:nvPr/>
        </p:nvGraphicFramePr>
        <p:xfrm>
          <a:off x="2166938" y="4929189"/>
          <a:ext cx="2411412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Equation" r:id="rId7" imgW="1269449" imgH="634725" progId="Equation.3">
                  <p:embed/>
                </p:oleObj>
              </mc:Choice>
              <mc:Fallback>
                <p:oleObj name="Equation" r:id="rId7" imgW="1269449" imgH="634725" progId="Equation.3">
                  <p:embed/>
                  <p:pic>
                    <p:nvPicPr>
                      <p:cNvPr id="5939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929189"/>
                        <a:ext cx="2411412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1" name="Rectangle 3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7" name="Object 36"/>
          <p:cNvGraphicFramePr>
            <a:graphicFrameLocks noChangeAspect="1"/>
          </p:cNvGraphicFramePr>
          <p:nvPr/>
        </p:nvGraphicFramePr>
        <p:xfrm>
          <a:off x="6524626" y="2000251"/>
          <a:ext cx="2143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Equation" r:id="rId9" imgW="1167893" imgH="393529" progId="Equation.3">
                  <p:embed/>
                </p:oleObj>
              </mc:Choice>
              <mc:Fallback>
                <p:oleObj name="Equation" r:id="rId9" imgW="1167893" imgH="393529" progId="Equation.3">
                  <p:embed/>
                  <p:pic>
                    <p:nvPicPr>
                      <p:cNvPr id="5939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000251"/>
                        <a:ext cx="21431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2" name="Rectangle 3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8" name="Object 38"/>
          <p:cNvGraphicFramePr>
            <a:graphicFrameLocks noChangeAspect="1"/>
          </p:cNvGraphicFramePr>
          <p:nvPr/>
        </p:nvGraphicFramePr>
        <p:xfrm>
          <a:off x="6524625" y="2786064"/>
          <a:ext cx="19510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Equation" r:id="rId11" imgW="1066337" imgH="393529" progId="Equation.3">
                  <p:embed/>
                </p:oleObj>
              </mc:Choice>
              <mc:Fallback>
                <p:oleObj name="Equation" r:id="rId11" imgW="1066337" imgH="393529" progId="Equation.3">
                  <p:embed/>
                  <p:pic>
                    <p:nvPicPr>
                      <p:cNvPr id="5939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2786064"/>
                        <a:ext cx="19510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3" name="Rectangle 4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9" name="Object 40"/>
          <p:cNvGraphicFramePr>
            <a:graphicFrameLocks noChangeAspect="1"/>
          </p:cNvGraphicFramePr>
          <p:nvPr/>
        </p:nvGraphicFramePr>
        <p:xfrm>
          <a:off x="6524625" y="3571876"/>
          <a:ext cx="19113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Equation" r:id="rId13" imgW="1016000" imgH="419100" progId="Equation.3">
                  <p:embed/>
                </p:oleObj>
              </mc:Choice>
              <mc:Fallback>
                <p:oleObj name="Equation" r:id="rId13" imgW="1016000" imgH="419100" progId="Equation.3">
                  <p:embed/>
                  <p:pic>
                    <p:nvPicPr>
                      <p:cNvPr id="5939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571876"/>
                        <a:ext cx="191135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4" name="Rectangle 4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400" name="Object 42"/>
          <p:cNvGraphicFramePr>
            <a:graphicFrameLocks noChangeAspect="1"/>
          </p:cNvGraphicFramePr>
          <p:nvPr/>
        </p:nvGraphicFramePr>
        <p:xfrm>
          <a:off x="6453188" y="4357688"/>
          <a:ext cx="3714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Equation" r:id="rId15" imgW="1981200" imgH="304800" progId="Equation.3">
                  <p:embed/>
                </p:oleObj>
              </mc:Choice>
              <mc:Fallback>
                <p:oleObj name="Equation" r:id="rId15" imgW="1981200" imgH="304800" progId="Equation.3">
                  <p:embed/>
                  <p:pic>
                    <p:nvPicPr>
                      <p:cNvPr id="5940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4357688"/>
                        <a:ext cx="37147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5" name="Rectangle 4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401" name="Object 44"/>
          <p:cNvGraphicFramePr>
            <a:graphicFrameLocks noChangeAspect="1"/>
          </p:cNvGraphicFramePr>
          <p:nvPr/>
        </p:nvGraphicFramePr>
        <p:xfrm>
          <a:off x="5953126" y="5214938"/>
          <a:ext cx="45894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Equation" r:id="rId17" imgW="2451100" imgH="419100" progId="Equation.3">
                  <p:embed/>
                </p:oleObj>
              </mc:Choice>
              <mc:Fallback>
                <p:oleObj name="Equation" r:id="rId17" imgW="2451100" imgH="419100" progId="Equation.3">
                  <p:embed/>
                  <p:pic>
                    <p:nvPicPr>
                      <p:cNvPr id="59401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6" y="5214938"/>
                        <a:ext cx="4589463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0428" name="Text Box 4"/>
          <p:cNvSpPr txBox="1">
            <a:spLocks noChangeArrowheads="1"/>
          </p:cNvSpPr>
          <p:nvPr/>
        </p:nvSpPr>
        <p:spPr bwMode="auto">
          <a:xfrm>
            <a:off x="1992314" y="2060576"/>
            <a:ext cx="417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(9)</a:t>
            </a:r>
            <a:r>
              <a:rPr lang="zh-TW" altLang="en-US" b="1"/>
              <a:t>對頻率的微分</a:t>
            </a:r>
            <a:r>
              <a:rPr lang="en-US" altLang="zh-TW" b="1"/>
              <a:t>(Differentiation in frequency)</a:t>
            </a:r>
          </a:p>
        </p:txBody>
      </p:sp>
      <p:sp>
        <p:nvSpPr>
          <p:cNvPr id="60429" name="Rectangle 6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18" name="Object 5"/>
          <p:cNvGraphicFramePr>
            <a:graphicFrameLocks noChangeAspect="1"/>
          </p:cNvGraphicFramePr>
          <p:nvPr/>
        </p:nvGraphicFramePr>
        <p:xfrm>
          <a:off x="2208214" y="2708276"/>
          <a:ext cx="33115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方程式" r:id="rId3" imgW="1511300" imgH="330200" progId="Equation.3">
                  <p:embed/>
                </p:oleObj>
              </mc:Choice>
              <mc:Fallback>
                <p:oleObj name="方程式" r:id="rId3" imgW="1511300" imgH="330200" progId="Equation.3">
                  <p:embed/>
                  <p:pic>
                    <p:nvPicPr>
                      <p:cNvPr id="604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708276"/>
                        <a:ext cx="3311525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8"/>
          <p:cNvGraphicFramePr>
            <a:graphicFrameLocks noChangeAspect="1"/>
          </p:cNvGraphicFramePr>
          <p:nvPr/>
        </p:nvGraphicFramePr>
        <p:xfrm>
          <a:off x="2095500" y="3571875"/>
          <a:ext cx="40005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方程式" r:id="rId5" imgW="2044700" imgH="393700" progId="Equation.3">
                  <p:embed/>
                </p:oleObj>
              </mc:Choice>
              <mc:Fallback>
                <p:oleObj name="方程式" r:id="rId5" imgW="2044700" imgH="393700" progId="Equation.3">
                  <p:embed/>
                  <p:pic>
                    <p:nvPicPr>
                      <p:cNvPr id="604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571875"/>
                        <a:ext cx="4000500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0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0" name="Object 11"/>
          <p:cNvGraphicFramePr>
            <a:graphicFrameLocks noChangeAspect="1"/>
          </p:cNvGraphicFramePr>
          <p:nvPr/>
        </p:nvGraphicFramePr>
        <p:xfrm>
          <a:off x="2166938" y="4714876"/>
          <a:ext cx="32766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方程式" r:id="rId7" imgW="1625600" imgH="393700" progId="Equation.3">
                  <p:embed/>
                </p:oleObj>
              </mc:Choice>
              <mc:Fallback>
                <p:oleObj name="方程式" r:id="rId7" imgW="1625600" imgH="393700" progId="Equation.3">
                  <p:embed/>
                  <p:pic>
                    <p:nvPicPr>
                      <p:cNvPr id="604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714876"/>
                        <a:ext cx="32766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1" name="Text Box 4"/>
          <p:cNvSpPr txBox="1">
            <a:spLocks noChangeArrowheads="1"/>
          </p:cNvSpPr>
          <p:nvPr/>
        </p:nvSpPr>
        <p:spPr bwMode="auto">
          <a:xfrm>
            <a:off x="6238876" y="2071688"/>
            <a:ext cx="331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4.19  </a:t>
            </a:r>
            <a:r>
              <a:rPr lang="zh-TW" altLang="en-US">
                <a:solidFill>
                  <a:schemeClr val="bg2"/>
                </a:solidFill>
              </a:rPr>
              <a:t>對頻率的微分</a:t>
            </a:r>
            <a:endParaRPr lang="en-US" altLang="zh-TW">
              <a:solidFill>
                <a:schemeClr val="bg2"/>
              </a:solidFill>
            </a:endParaRPr>
          </a:p>
        </p:txBody>
      </p:sp>
      <p:sp>
        <p:nvSpPr>
          <p:cNvPr id="60432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1" name="Object 13"/>
          <p:cNvGraphicFramePr>
            <a:graphicFrameLocks noChangeAspect="1"/>
          </p:cNvGraphicFramePr>
          <p:nvPr/>
        </p:nvGraphicFramePr>
        <p:xfrm>
          <a:off x="6381750" y="2500314"/>
          <a:ext cx="23574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Equation" r:id="rId9" imgW="1269449" imgH="431613" progId="Equation.3">
                  <p:embed/>
                </p:oleObj>
              </mc:Choice>
              <mc:Fallback>
                <p:oleObj name="Equation" r:id="rId9" imgW="1269449" imgH="431613" progId="Equation.3">
                  <p:embed/>
                  <p:pic>
                    <p:nvPicPr>
                      <p:cNvPr id="604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2500314"/>
                        <a:ext cx="2357438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3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2" name="Object 15"/>
          <p:cNvGraphicFramePr>
            <a:graphicFrameLocks noChangeAspect="1"/>
          </p:cNvGraphicFramePr>
          <p:nvPr/>
        </p:nvGraphicFramePr>
        <p:xfrm>
          <a:off x="6310313" y="3357564"/>
          <a:ext cx="26606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Equation" r:id="rId11" imgW="1422400" imgH="228600" progId="Equation.3">
                  <p:embed/>
                </p:oleObj>
              </mc:Choice>
              <mc:Fallback>
                <p:oleObj name="Equation" r:id="rId11" imgW="1422400" imgH="228600" progId="Equation.3">
                  <p:embed/>
                  <p:pic>
                    <p:nvPicPr>
                      <p:cNvPr id="604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3357564"/>
                        <a:ext cx="26606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3" name="Object 17"/>
          <p:cNvGraphicFramePr>
            <a:graphicFrameLocks noChangeAspect="1"/>
          </p:cNvGraphicFramePr>
          <p:nvPr/>
        </p:nvGraphicFramePr>
        <p:xfrm>
          <a:off x="6310314" y="3786188"/>
          <a:ext cx="19827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Equation" r:id="rId13" imgW="1054100" imgH="419100" progId="Equation.3">
                  <p:embed/>
                </p:oleObj>
              </mc:Choice>
              <mc:Fallback>
                <p:oleObj name="Equation" r:id="rId13" imgW="1054100" imgH="419100" progId="Equation.3">
                  <p:embed/>
                  <p:pic>
                    <p:nvPicPr>
                      <p:cNvPr id="604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3786188"/>
                        <a:ext cx="198278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5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4" name="Object 19"/>
          <p:cNvGraphicFramePr>
            <a:graphicFrameLocks noChangeAspect="1"/>
          </p:cNvGraphicFramePr>
          <p:nvPr/>
        </p:nvGraphicFramePr>
        <p:xfrm>
          <a:off x="6310314" y="4500563"/>
          <a:ext cx="27066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Equation" r:id="rId15" imgW="1473200" imgH="431800" progId="Equation.3">
                  <p:embed/>
                </p:oleObj>
              </mc:Choice>
              <mc:Fallback>
                <p:oleObj name="Equation" r:id="rId15" imgW="1473200" imgH="431800" progId="Equation.3">
                  <p:embed/>
                  <p:pic>
                    <p:nvPicPr>
                      <p:cNvPr id="6042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4" y="4500563"/>
                        <a:ext cx="270668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6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5" name="Object 21"/>
          <p:cNvGraphicFramePr>
            <a:graphicFrameLocks noChangeAspect="1"/>
          </p:cNvGraphicFramePr>
          <p:nvPr/>
        </p:nvGraphicFramePr>
        <p:xfrm>
          <a:off x="6238876" y="5286376"/>
          <a:ext cx="34464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17" imgW="1841500" imgH="228600" progId="Equation.3">
                  <p:embed/>
                </p:oleObj>
              </mc:Choice>
              <mc:Fallback>
                <p:oleObj name="Equation" r:id="rId17" imgW="1841500" imgH="228600" progId="Equation.3">
                  <p:embed/>
                  <p:pic>
                    <p:nvPicPr>
                      <p:cNvPr id="604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5286376"/>
                        <a:ext cx="34464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7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6" name="Object 23"/>
          <p:cNvGraphicFramePr>
            <a:graphicFrameLocks noChangeAspect="1"/>
          </p:cNvGraphicFramePr>
          <p:nvPr/>
        </p:nvGraphicFramePr>
        <p:xfrm>
          <a:off x="6238875" y="5857876"/>
          <a:ext cx="27320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Equation" r:id="rId19" imgW="1460500" imgH="228600" progId="Equation.3">
                  <p:embed/>
                </p:oleObj>
              </mc:Choice>
              <mc:Fallback>
                <p:oleObj name="Equation" r:id="rId19" imgW="1460500" imgH="228600" progId="Equation.3">
                  <p:embed/>
                  <p:pic>
                    <p:nvPicPr>
                      <p:cNvPr id="6042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5857876"/>
                        <a:ext cx="273208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59D18A3-FC50-4F94-8F6A-EB1D9341130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4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586E678-D082-4962-BC22-D66C21EDFDA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453" name="Rectangle 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54" name="Text Box 6"/>
          <p:cNvSpPr txBox="1">
            <a:spLocks noChangeArrowheads="1"/>
          </p:cNvSpPr>
          <p:nvPr/>
        </p:nvSpPr>
        <p:spPr bwMode="auto">
          <a:xfrm>
            <a:off x="1992314" y="2133600"/>
            <a:ext cx="410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(10)</a:t>
            </a:r>
            <a:r>
              <a:rPr lang="zh-TW" altLang="en-US" b="1"/>
              <a:t>時間比例調整</a:t>
            </a:r>
            <a:r>
              <a:rPr lang="en-US" altLang="zh-TW" b="1"/>
              <a:t>(Time Scaling)</a:t>
            </a:r>
          </a:p>
        </p:txBody>
      </p:sp>
      <p:sp>
        <p:nvSpPr>
          <p:cNvPr id="61455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56" name="Rectangle 1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57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58" name="Rectangle 17"/>
          <p:cNvSpPr>
            <a:spLocks noChangeArrowheads="1"/>
          </p:cNvSpPr>
          <p:nvPr/>
        </p:nvSpPr>
        <p:spPr bwMode="auto">
          <a:xfrm>
            <a:off x="1524001" y="3152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60" name="Rectangle 22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61" name="Rectangle 24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62" name="Rectangle 2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2" name="Object 25"/>
          <p:cNvGraphicFramePr>
            <a:graphicFrameLocks noChangeAspect="1"/>
          </p:cNvGraphicFramePr>
          <p:nvPr/>
        </p:nvGraphicFramePr>
        <p:xfrm>
          <a:off x="6527801" y="2565400"/>
          <a:ext cx="17637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方程式" r:id="rId3" imgW="812447" imgH="215806" progId="Equation.3">
                  <p:embed/>
                </p:oleObj>
              </mc:Choice>
              <mc:Fallback>
                <p:oleObj name="方程式" r:id="rId3" imgW="812447" imgH="215806" progId="Equation.3">
                  <p:embed/>
                  <p:pic>
                    <p:nvPicPr>
                      <p:cNvPr id="6144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2565400"/>
                        <a:ext cx="17637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3" name="Rectangle 28"/>
          <p:cNvSpPr>
            <a:spLocks noChangeArrowheads="1"/>
          </p:cNvSpPr>
          <p:nvPr/>
        </p:nvSpPr>
        <p:spPr bwMode="auto">
          <a:xfrm>
            <a:off x="1524001" y="3152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3" name="Object 27"/>
          <p:cNvGraphicFramePr>
            <a:graphicFrameLocks noChangeAspect="1"/>
          </p:cNvGraphicFramePr>
          <p:nvPr/>
        </p:nvGraphicFramePr>
        <p:xfrm>
          <a:off x="2063750" y="4076701"/>
          <a:ext cx="19685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方程式" r:id="rId5" imgW="888840" imgH="203040" progId="Equation.3">
                  <p:embed/>
                </p:oleObj>
              </mc:Choice>
              <mc:Fallback>
                <p:oleObj name="方程式" r:id="rId5" imgW="888840" imgH="203040" progId="Equation.3">
                  <p:embed/>
                  <p:pic>
                    <p:nvPicPr>
                      <p:cNvPr id="6144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076701"/>
                        <a:ext cx="19685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29"/>
          <p:cNvGraphicFramePr>
            <a:graphicFrameLocks noChangeAspect="1"/>
          </p:cNvGraphicFramePr>
          <p:nvPr/>
        </p:nvGraphicFramePr>
        <p:xfrm>
          <a:off x="2063751" y="2492376"/>
          <a:ext cx="33115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方程式" r:id="rId7" imgW="1511300" imgH="330200" progId="Equation.3">
                  <p:embed/>
                </p:oleObj>
              </mc:Choice>
              <mc:Fallback>
                <p:oleObj name="方程式" r:id="rId7" imgW="1511300" imgH="330200" progId="Equation.3">
                  <p:embed/>
                  <p:pic>
                    <p:nvPicPr>
                      <p:cNvPr id="6144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2492376"/>
                        <a:ext cx="3311525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4" name="Rectangle 31"/>
          <p:cNvSpPr>
            <a:spLocks noChangeArrowheads="1"/>
          </p:cNvSpPr>
          <p:nvPr/>
        </p:nvSpPr>
        <p:spPr bwMode="auto">
          <a:xfrm>
            <a:off x="1524001" y="28622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5" name="Object 30"/>
          <p:cNvGraphicFramePr>
            <a:graphicFrameLocks noChangeAspect="1"/>
          </p:cNvGraphicFramePr>
          <p:nvPr/>
        </p:nvGraphicFramePr>
        <p:xfrm>
          <a:off x="2640014" y="3284539"/>
          <a:ext cx="58562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方程式" r:id="rId9" imgW="2679480" imgH="330120" progId="Equation.3">
                  <p:embed/>
                </p:oleObj>
              </mc:Choice>
              <mc:Fallback>
                <p:oleObj name="方程式" r:id="rId9" imgW="2679480" imgH="330120" progId="Equation.3">
                  <p:embed/>
                  <p:pic>
                    <p:nvPicPr>
                      <p:cNvPr id="6144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3284539"/>
                        <a:ext cx="58562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5" name="Rectangle 33"/>
          <p:cNvSpPr>
            <a:spLocks noChangeArrowheads="1"/>
          </p:cNvSpPr>
          <p:nvPr/>
        </p:nvSpPr>
        <p:spPr bwMode="auto">
          <a:xfrm>
            <a:off x="1524001" y="3084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6" name="Object 17"/>
          <p:cNvGraphicFramePr>
            <a:graphicFrameLocks noChangeAspect="1"/>
          </p:cNvGraphicFramePr>
          <p:nvPr/>
        </p:nvGraphicFramePr>
        <p:xfrm>
          <a:off x="2135188" y="5373689"/>
          <a:ext cx="19685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方程式" r:id="rId11" imgW="888840" imgH="203040" progId="Equation.3">
                  <p:embed/>
                </p:oleObj>
              </mc:Choice>
              <mc:Fallback>
                <p:oleObj name="方程式" r:id="rId11" imgW="888840" imgH="203040" progId="Equation.3">
                  <p:embed/>
                  <p:pic>
                    <p:nvPicPr>
                      <p:cNvPr id="6144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5373689"/>
                        <a:ext cx="19685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18"/>
          <p:cNvGraphicFramePr>
            <a:graphicFrameLocks noChangeAspect="1"/>
          </p:cNvGraphicFramePr>
          <p:nvPr/>
        </p:nvGraphicFramePr>
        <p:xfrm>
          <a:off x="4440238" y="5373688"/>
          <a:ext cx="20431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方程式" r:id="rId13" imgW="927000" imgH="203040" progId="Equation.3">
                  <p:embed/>
                </p:oleObj>
              </mc:Choice>
              <mc:Fallback>
                <p:oleObj name="方程式" r:id="rId13" imgW="927000" imgH="203040" progId="Equation.3">
                  <p:embed/>
                  <p:pic>
                    <p:nvPicPr>
                      <p:cNvPr id="6144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5373688"/>
                        <a:ext cx="204311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20"/>
          <p:cNvGraphicFramePr>
            <a:graphicFrameLocks noChangeAspect="1"/>
          </p:cNvGraphicFramePr>
          <p:nvPr/>
        </p:nvGraphicFramePr>
        <p:xfrm>
          <a:off x="6959601" y="5300664"/>
          <a:ext cx="28797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方程式" r:id="rId15" imgW="1371600" imgH="215900" progId="Equation.3">
                  <p:embed/>
                </p:oleObj>
              </mc:Choice>
              <mc:Fallback>
                <p:oleObj name="方程式" r:id="rId15" imgW="1371600" imgH="215900" progId="Equation.3">
                  <p:embed/>
                  <p:pic>
                    <p:nvPicPr>
                      <p:cNvPr id="614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5300664"/>
                        <a:ext cx="28797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22"/>
          <p:cNvGraphicFramePr>
            <a:graphicFrameLocks noChangeAspect="1"/>
          </p:cNvGraphicFramePr>
          <p:nvPr/>
        </p:nvGraphicFramePr>
        <p:xfrm>
          <a:off x="2566988" y="5805489"/>
          <a:ext cx="55626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方程式" r:id="rId17" imgW="2768400" imgH="330120" progId="Equation.3">
                  <p:embed/>
                </p:oleObj>
              </mc:Choice>
              <mc:Fallback>
                <p:oleObj name="方程式" r:id="rId17" imgW="2768400" imgH="330120" progId="Equation.3">
                  <p:embed/>
                  <p:pic>
                    <p:nvPicPr>
                      <p:cNvPr id="6144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5805489"/>
                        <a:ext cx="55626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26"/>
          <p:cNvGraphicFramePr>
            <a:graphicFrameLocks noChangeAspect="1"/>
          </p:cNvGraphicFramePr>
          <p:nvPr/>
        </p:nvGraphicFramePr>
        <p:xfrm>
          <a:off x="2424113" y="4437063"/>
          <a:ext cx="58658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方程式" r:id="rId19" imgW="2705040" imgH="393480" progId="Equation.3">
                  <p:embed/>
                </p:oleObj>
              </mc:Choice>
              <mc:Fallback>
                <p:oleObj name="方程式" r:id="rId19" imgW="2705040" imgH="393480" progId="Equation.3">
                  <p:embed/>
                  <p:pic>
                    <p:nvPicPr>
                      <p:cNvPr id="614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437063"/>
                        <a:ext cx="58658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24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BDEFD72-36DE-4C7A-85A5-20816340A4D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2473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5" name="Rectangle 1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8" name="Rectangle 1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79" name="Rectangle 19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80" name="Rectangle 21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81" name="Rectangle 23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82" name="Rectangle 25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6" name="Object 24"/>
          <p:cNvGraphicFramePr>
            <a:graphicFrameLocks noChangeAspect="1"/>
          </p:cNvGraphicFramePr>
          <p:nvPr/>
        </p:nvGraphicFramePr>
        <p:xfrm>
          <a:off x="2566989" y="1989139"/>
          <a:ext cx="10255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方程式" r:id="rId3" imgW="482400" imgH="177480" progId="Equation.3">
                  <p:embed/>
                </p:oleObj>
              </mc:Choice>
              <mc:Fallback>
                <p:oleObj name="方程式" r:id="rId3" imgW="482400" imgH="177480" progId="Equation.3">
                  <p:embed/>
                  <p:pic>
                    <p:nvPicPr>
                      <p:cNvPr id="6246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1989139"/>
                        <a:ext cx="102552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3" name="Rectangle 27"/>
          <p:cNvSpPr>
            <a:spLocks noChangeArrowheads="1"/>
          </p:cNvSpPr>
          <p:nvPr/>
        </p:nvSpPr>
        <p:spPr bwMode="auto">
          <a:xfrm>
            <a:off x="1524001" y="27241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84" name="Rectangle 3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85" name="Rectangle 34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7" name="Object 33"/>
          <p:cNvGraphicFramePr>
            <a:graphicFrameLocks noChangeAspect="1"/>
          </p:cNvGraphicFramePr>
          <p:nvPr/>
        </p:nvGraphicFramePr>
        <p:xfrm>
          <a:off x="3935414" y="5589588"/>
          <a:ext cx="32400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方程式" r:id="rId5" imgW="1511300" imgH="419100" progId="Equation.3">
                  <p:embed/>
                </p:oleObj>
              </mc:Choice>
              <mc:Fallback>
                <p:oleObj name="方程式" r:id="rId5" imgW="1511300" imgH="419100" progId="Equation.3">
                  <p:embed/>
                  <p:pic>
                    <p:nvPicPr>
                      <p:cNvPr id="6246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4" y="5589588"/>
                        <a:ext cx="3240087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6" name="Rectangle 36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2487" name="Rectangle 38"/>
          <p:cNvSpPr>
            <a:spLocks noChangeArrowheads="1"/>
          </p:cNvSpPr>
          <p:nvPr/>
        </p:nvSpPr>
        <p:spPr bwMode="auto">
          <a:xfrm>
            <a:off x="1524001" y="2824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8" name="Object 37"/>
          <p:cNvGraphicFramePr>
            <a:graphicFrameLocks noChangeAspect="1"/>
          </p:cNvGraphicFramePr>
          <p:nvPr/>
        </p:nvGraphicFramePr>
        <p:xfrm>
          <a:off x="2640014" y="2349500"/>
          <a:ext cx="6840537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方程式" r:id="rId7" imgW="3352680" imgH="812520" progId="Equation.3">
                  <p:embed/>
                </p:oleObj>
              </mc:Choice>
              <mc:Fallback>
                <p:oleObj name="方程式" r:id="rId7" imgW="3352680" imgH="812520" progId="Equation.3">
                  <p:embed/>
                  <p:pic>
                    <p:nvPicPr>
                      <p:cNvPr id="6246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2349500"/>
                        <a:ext cx="6840537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8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9" name="Object 28"/>
          <p:cNvGraphicFramePr>
            <a:graphicFrameLocks noChangeAspect="1"/>
          </p:cNvGraphicFramePr>
          <p:nvPr/>
        </p:nvGraphicFramePr>
        <p:xfrm>
          <a:off x="2135188" y="4221163"/>
          <a:ext cx="3035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方程式" r:id="rId9" imgW="1396394" imgH="393529" progId="Equation.3">
                  <p:embed/>
                </p:oleObj>
              </mc:Choice>
              <mc:Fallback>
                <p:oleObj name="方程式" r:id="rId9" imgW="1396394" imgH="393529" progId="Equation.3">
                  <p:embed/>
                  <p:pic>
                    <p:nvPicPr>
                      <p:cNvPr id="6246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221163"/>
                        <a:ext cx="30353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9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70" name="Object 31"/>
          <p:cNvGraphicFramePr>
            <a:graphicFrameLocks noChangeAspect="1"/>
          </p:cNvGraphicFramePr>
          <p:nvPr/>
        </p:nvGraphicFramePr>
        <p:xfrm>
          <a:off x="6024564" y="4149726"/>
          <a:ext cx="31781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方程式" r:id="rId11" imgW="1511300" imgH="393700" progId="Equation.3">
                  <p:embed/>
                </p:oleObj>
              </mc:Choice>
              <mc:Fallback>
                <p:oleObj name="方程式" r:id="rId11" imgW="1511300" imgH="393700" progId="Equation.3">
                  <p:embed/>
                  <p:pic>
                    <p:nvPicPr>
                      <p:cNvPr id="6247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4149726"/>
                        <a:ext cx="31781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34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3C28668-79A5-4160-85FE-4B0D8637F08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3496" name="Text Box 4"/>
          <p:cNvSpPr txBox="1">
            <a:spLocks noChangeArrowheads="1"/>
          </p:cNvSpPr>
          <p:nvPr/>
        </p:nvSpPr>
        <p:spPr bwMode="auto">
          <a:xfrm>
            <a:off x="1919289" y="2060575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4.20  </a:t>
            </a:r>
            <a:r>
              <a:rPr lang="zh-TW" altLang="en-US"/>
              <a:t>時間比例調整的結果</a:t>
            </a:r>
            <a:endParaRPr lang="en-US" altLang="zh-TW" b="1"/>
          </a:p>
        </p:txBody>
      </p:sp>
      <p:sp>
        <p:nvSpPr>
          <p:cNvPr id="6349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0" name="Object 5"/>
          <p:cNvGraphicFramePr>
            <a:graphicFrameLocks noChangeAspect="1"/>
          </p:cNvGraphicFramePr>
          <p:nvPr/>
        </p:nvGraphicFramePr>
        <p:xfrm>
          <a:off x="1992314" y="2708275"/>
          <a:ext cx="280828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方程式" r:id="rId3" imgW="1358900" imgH="457200" progId="Equation.3">
                  <p:embed/>
                </p:oleObj>
              </mc:Choice>
              <mc:Fallback>
                <p:oleObj name="方程式" r:id="rId3" imgW="1358900" imgH="457200" progId="Equation.3">
                  <p:embed/>
                  <p:pic>
                    <p:nvPicPr>
                      <p:cNvPr id="634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708275"/>
                        <a:ext cx="2808287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Rectangle 8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1" name="Object 7"/>
          <p:cNvGraphicFramePr>
            <a:graphicFrameLocks noChangeAspect="1"/>
          </p:cNvGraphicFramePr>
          <p:nvPr/>
        </p:nvGraphicFramePr>
        <p:xfrm>
          <a:off x="1992313" y="3933825"/>
          <a:ext cx="365125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方程式" r:id="rId5" imgW="1866600" imgH="1206360" progId="Equation.3">
                  <p:embed/>
                </p:oleObj>
              </mc:Choice>
              <mc:Fallback>
                <p:oleObj name="方程式" r:id="rId5" imgW="1866600" imgH="1206360" progId="Equation.3">
                  <p:embed/>
                  <p:pic>
                    <p:nvPicPr>
                      <p:cNvPr id="634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933825"/>
                        <a:ext cx="3651250" cy="236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2" name="Object 9"/>
          <p:cNvGraphicFramePr>
            <a:graphicFrameLocks noChangeAspect="1"/>
          </p:cNvGraphicFramePr>
          <p:nvPr/>
        </p:nvGraphicFramePr>
        <p:xfrm>
          <a:off x="6240463" y="2205038"/>
          <a:ext cx="37449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方程式" r:id="rId7" imgW="1879600" imgH="457200" progId="Equation.3">
                  <p:embed/>
                </p:oleObj>
              </mc:Choice>
              <mc:Fallback>
                <p:oleObj name="方程式" r:id="rId7" imgW="1879600" imgH="457200" progId="Equation.3">
                  <p:embed/>
                  <p:pic>
                    <p:nvPicPr>
                      <p:cNvPr id="6349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205038"/>
                        <a:ext cx="3744912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524001" y="28336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3" name="Object 11"/>
          <p:cNvGraphicFramePr>
            <a:graphicFrameLocks noChangeAspect="1"/>
          </p:cNvGraphicFramePr>
          <p:nvPr/>
        </p:nvGraphicFramePr>
        <p:xfrm>
          <a:off x="6240463" y="3429001"/>
          <a:ext cx="4032250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方程式" r:id="rId9" imgW="2209680" imgH="1549080" progId="Equation.3">
                  <p:embed/>
                </p:oleObj>
              </mc:Choice>
              <mc:Fallback>
                <p:oleObj name="方程式" r:id="rId9" imgW="2209680" imgH="1549080" progId="Equation.3">
                  <p:embed/>
                  <p:pic>
                    <p:nvPicPr>
                      <p:cNvPr id="6349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3429001"/>
                        <a:ext cx="4032250" cy="284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451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818C3E6-FEFD-4CF8-BCB3-40C5532F230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64520" name="Picture 4" descr="Fig_4-1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060576"/>
            <a:ext cx="3657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5" descr="Fig_4-1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437064"/>
            <a:ext cx="36576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6" descr="Fig_4-1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133600"/>
            <a:ext cx="3657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7" descr="Fig_4-16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437064"/>
            <a:ext cx="3657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4" name="Object 8"/>
          <p:cNvGraphicFramePr>
            <a:graphicFrameLocks noChangeAspect="1"/>
          </p:cNvGraphicFramePr>
          <p:nvPr/>
        </p:nvGraphicFramePr>
        <p:xfrm>
          <a:off x="1992313" y="2133601"/>
          <a:ext cx="57626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方程式" r:id="rId7" imgW="279360" imgH="203040" progId="Equation.3">
                  <p:embed/>
                </p:oleObj>
              </mc:Choice>
              <mc:Fallback>
                <p:oleObj name="方程式" r:id="rId7" imgW="279360" imgH="203040" progId="Equation.3">
                  <p:embed/>
                  <p:pic>
                    <p:nvPicPr>
                      <p:cNvPr id="645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133601"/>
                        <a:ext cx="576262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9"/>
          <p:cNvGraphicFramePr>
            <a:graphicFrameLocks noChangeAspect="1"/>
          </p:cNvGraphicFramePr>
          <p:nvPr/>
        </p:nvGraphicFramePr>
        <p:xfrm>
          <a:off x="1992313" y="4292600"/>
          <a:ext cx="9191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方程式" r:id="rId9" imgW="469800" imgH="203040" progId="Equation.3">
                  <p:embed/>
                </p:oleObj>
              </mc:Choice>
              <mc:Fallback>
                <p:oleObj name="方程式" r:id="rId9" imgW="469800" imgH="203040" progId="Equation.3">
                  <p:embed/>
                  <p:pic>
                    <p:nvPicPr>
                      <p:cNvPr id="645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292600"/>
                        <a:ext cx="919162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10"/>
          <p:cNvGraphicFramePr>
            <a:graphicFrameLocks noChangeAspect="1"/>
          </p:cNvGraphicFramePr>
          <p:nvPr/>
        </p:nvGraphicFramePr>
        <p:xfrm>
          <a:off x="6240463" y="2060576"/>
          <a:ext cx="14922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方程式" r:id="rId11" imgW="749160" imgH="203040" progId="Equation.3">
                  <p:embed/>
                </p:oleObj>
              </mc:Choice>
              <mc:Fallback>
                <p:oleObj name="方程式" r:id="rId11" imgW="749160" imgH="203040" progId="Equation.3">
                  <p:embed/>
                  <p:pic>
                    <p:nvPicPr>
                      <p:cNvPr id="645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060576"/>
                        <a:ext cx="14922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11"/>
          <p:cNvGraphicFramePr>
            <a:graphicFrameLocks noChangeAspect="1"/>
          </p:cNvGraphicFramePr>
          <p:nvPr/>
        </p:nvGraphicFramePr>
        <p:xfrm>
          <a:off x="6167438" y="4076701"/>
          <a:ext cx="213201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方程式" r:id="rId13" imgW="1168200" imgH="393480" progId="Equation.3">
                  <p:embed/>
                </p:oleObj>
              </mc:Choice>
              <mc:Fallback>
                <p:oleObj name="方程式" r:id="rId13" imgW="1168200" imgH="393480" progId="Equation.3">
                  <p:embed/>
                  <p:pic>
                    <p:nvPicPr>
                      <p:cNvPr id="645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4076701"/>
                        <a:ext cx="2132012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55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3A659D8-8922-4B68-830F-244B29632A9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5543" name="Text Box 4"/>
          <p:cNvSpPr txBox="1">
            <a:spLocks noChangeArrowheads="1"/>
          </p:cNvSpPr>
          <p:nvPr/>
        </p:nvSpPr>
        <p:spPr bwMode="auto">
          <a:xfrm>
            <a:off x="1992314" y="2133601"/>
            <a:ext cx="3671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(11)</a:t>
            </a:r>
            <a:r>
              <a:rPr lang="zh-TW" altLang="en-US" b="1"/>
              <a:t>帕沙夫關係式</a:t>
            </a:r>
            <a:r>
              <a:rPr lang="en-US" altLang="zh-TW" b="1"/>
              <a:t>(Parseval relationship</a:t>
            </a:r>
            <a:r>
              <a:rPr lang="en-US" altLang="zh-TW"/>
              <a:t> )</a:t>
            </a:r>
          </a:p>
        </p:txBody>
      </p:sp>
      <p:sp>
        <p:nvSpPr>
          <p:cNvPr id="6554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5545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5546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38" name="Object 17"/>
          <p:cNvGraphicFramePr>
            <a:graphicFrameLocks noChangeAspect="1"/>
          </p:cNvGraphicFramePr>
          <p:nvPr/>
        </p:nvGraphicFramePr>
        <p:xfrm>
          <a:off x="2095500" y="3071813"/>
          <a:ext cx="33845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方程式" r:id="rId3" imgW="1726451" imgH="393529" progId="Equation.3">
                  <p:embed/>
                </p:oleObj>
              </mc:Choice>
              <mc:Fallback>
                <p:oleObj name="方程式" r:id="rId3" imgW="1726451" imgH="393529" progId="Equation.3">
                  <p:embed/>
                  <p:pic>
                    <p:nvPicPr>
                      <p:cNvPr id="6553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071813"/>
                        <a:ext cx="3384550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Rectangle 20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39" name="Object 19"/>
          <p:cNvGraphicFramePr>
            <a:graphicFrameLocks noChangeAspect="1"/>
          </p:cNvGraphicFramePr>
          <p:nvPr/>
        </p:nvGraphicFramePr>
        <p:xfrm>
          <a:off x="2095500" y="4000500"/>
          <a:ext cx="3600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方程式" r:id="rId5" imgW="2032000" imgH="393700" progId="Equation.3">
                  <p:embed/>
                </p:oleObj>
              </mc:Choice>
              <mc:Fallback>
                <p:oleObj name="方程式" r:id="rId5" imgW="2032000" imgH="393700" progId="Equation.3">
                  <p:embed/>
                  <p:pic>
                    <p:nvPicPr>
                      <p:cNvPr id="655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000500"/>
                        <a:ext cx="3600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8" name="Rectangle 23"/>
          <p:cNvSpPr>
            <a:spLocks noChangeArrowheads="1"/>
          </p:cNvSpPr>
          <p:nvPr/>
        </p:nvSpPr>
        <p:spPr bwMode="auto">
          <a:xfrm>
            <a:off x="1524001" y="24526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40" name="Object 22"/>
          <p:cNvGraphicFramePr>
            <a:graphicFrameLocks noChangeAspect="1"/>
          </p:cNvGraphicFramePr>
          <p:nvPr/>
        </p:nvGraphicFramePr>
        <p:xfrm>
          <a:off x="6024563" y="2060575"/>
          <a:ext cx="4411662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方程式" r:id="rId7" imgW="2425680" imgH="1981080" progId="Equation.3">
                  <p:embed/>
                </p:oleObj>
              </mc:Choice>
              <mc:Fallback>
                <p:oleObj name="方程式" r:id="rId7" imgW="2425680" imgH="1981080" progId="Equation.3">
                  <p:embed/>
                  <p:pic>
                    <p:nvPicPr>
                      <p:cNvPr id="6554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2060575"/>
                        <a:ext cx="4411662" cy="361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文字方塊 12"/>
          <p:cNvSpPr txBox="1">
            <a:spLocks noChangeArrowheads="1"/>
          </p:cNvSpPr>
          <p:nvPr/>
        </p:nvSpPr>
        <p:spPr bwMode="auto">
          <a:xfrm>
            <a:off x="2135188" y="5949950"/>
            <a:ext cx="756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在時域中計算的訊號平均功率等於在頻域中計算的訊號平均功率。</a:t>
            </a:r>
            <a:endParaRPr lang="zh-TW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656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3DD7EFD-F65E-443D-8B16-FD00B6E0439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656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4.7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逆向傅立葉轉換的計算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569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6562" name="Object 5"/>
          <p:cNvGraphicFramePr>
            <a:graphicFrameLocks noChangeAspect="1"/>
          </p:cNvGraphicFramePr>
          <p:nvPr/>
        </p:nvGraphicFramePr>
        <p:xfrm>
          <a:off x="2309813" y="2500314"/>
          <a:ext cx="57150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方程式" r:id="rId3" imgW="2768400" imgH="457200" progId="Equation.3">
                  <p:embed/>
                </p:oleObj>
              </mc:Choice>
              <mc:Fallback>
                <p:oleObj name="方程式" r:id="rId3" imgW="2768400" imgH="457200" progId="Equation.3">
                  <p:embed/>
                  <p:pic>
                    <p:nvPicPr>
                      <p:cNvPr id="665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500314"/>
                        <a:ext cx="57150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6563" name="Object 7"/>
          <p:cNvGraphicFramePr>
            <a:graphicFrameLocks noChangeAspect="1"/>
          </p:cNvGraphicFramePr>
          <p:nvPr/>
        </p:nvGraphicFramePr>
        <p:xfrm>
          <a:off x="2208214" y="3960814"/>
          <a:ext cx="66960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方程式" r:id="rId5" imgW="3187440" imgH="431640" progId="Equation.3">
                  <p:embed/>
                </p:oleObj>
              </mc:Choice>
              <mc:Fallback>
                <p:oleObj name="方程式" r:id="rId5" imgW="3187440" imgH="431640" progId="Equation.3">
                  <p:embed/>
                  <p:pic>
                    <p:nvPicPr>
                      <p:cNvPr id="665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960814"/>
                        <a:ext cx="6696075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6564" name="Object 11"/>
          <p:cNvGraphicFramePr>
            <a:graphicFrameLocks noChangeAspect="1"/>
          </p:cNvGraphicFramePr>
          <p:nvPr/>
        </p:nvGraphicFramePr>
        <p:xfrm>
          <a:off x="2208214" y="5157788"/>
          <a:ext cx="8651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方程式" r:id="rId7" imgW="482181" imgH="177646" progId="Equation.3">
                  <p:embed/>
                </p:oleObj>
              </mc:Choice>
              <mc:Fallback>
                <p:oleObj name="方程式" r:id="rId7" imgW="482181" imgH="177646" progId="Equation.3">
                  <p:embed/>
                  <p:pic>
                    <p:nvPicPr>
                      <p:cNvPr id="6656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157788"/>
                        <a:ext cx="865187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2" name="Rectangle 14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6565" name="Object 13"/>
          <p:cNvGraphicFramePr>
            <a:graphicFrameLocks noChangeAspect="1"/>
          </p:cNvGraphicFramePr>
          <p:nvPr/>
        </p:nvGraphicFramePr>
        <p:xfrm>
          <a:off x="3648075" y="4868863"/>
          <a:ext cx="31686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方程式" r:id="rId9" imgW="1524000" imgH="444500" progId="Equation.3">
                  <p:embed/>
                </p:oleObj>
              </mc:Choice>
              <mc:Fallback>
                <p:oleObj name="方程式" r:id="rId9" imgW="1524000" imgH="444500" progId="Equation.3">
                  <p:embed/>
                  <p:pic>
                    <p:nvPicPr>
                      <p:cNvPr id="665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4868863"/>
                        <a:ext cx="316865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3" name="Rectangle 1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4" name="Rectangle 20"/>
          <p:cNvSpPr>
            <a:spLocks noChangeArrowheads="1"/>
          </p:cNvSpPr>
          <p:nvPr/>
        </p:nvSpPr>
        <p:spPr bwMode="auto">
          <a:xfrm>
            <a:off x="1524001" y="30098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5" name="Rectangle 2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6" name="文字方塊 18"/>
          <p:cNvSpPr txBox="1">
            <a:spLocks noChangeArrowheads="1"/>
          </p:cNvSpPr>
          <p:nvPr/>
        </p:nvSpPr>
        <p:spPr bwMode="auto">
          <a:xfrm>
            <a:off x="2135189" y="2060575"/>
            <a:ext cx="727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在許多情況下，已知離散時間傅立葉轉換是一個分數多項式，</a:t>
            </a:r>
            <a:endParaRPr lang="zh-TW" altLang="en-US"/>
          </a:p>
        </p:txBody>
      </p:sp>
      <p:sp>
        <p:nvSpPr>
          <p:cNvPr id="66577" name="文字方塊 19"/>
          <p:cNvSpPr txBox="1">
            <a:spLocks noChangeArrowheads="1"/>
          </p:cNvSpPr>
          <p:nvPr/>
        </p:nvSpPr>
        <p:spPr bwMode="auto">
          <a:xfrm>
            <a:off x="2208214" y="3644900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解出分母多項式的根</a:t>
            </a:r>
            <a:endParaRPr lang="zh-TW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759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35D4997-F33D-407D-AE18-04E0AA5C8E4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67586" name="Object 16"/>
          <p:cNvGraphicFramePr>
            <a:graphicFrameLocks noChangeAspect="1"/>
          </p:cNvGraphicFramePr>
          <p:nvPr/>
        </p:nvGraphicFramePr>
        <p:xfrm>
          <a:off x="2208213" y="2133600"/>
          <a:ext cx="17446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方程式" r:id="rId3" imgW="876240" imgH="228600" progId="Equation.3">
                  <p:embed/>
                </p:oleObj>
              </mc:Choice>
              <mc:Fallback>
                <p:oleObj name="方程式" r:id="rId3" imgW="876240" imgH="228600" progId="Equation.3">
                  <p:embed/>
                  <p:pic>
                    <p:nvPicPr>
                      <p:cNvPr id="6758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133600"/>
                        <a:ext cx="1744662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19"/>
          <p:cNvGraphicFramePr>
            <a:graphicFrameLocks noChangeAspect="1"/>
          </p:cNvGraphicFramePr>
          <p:nvPr/>
        </p:nvGraphicFramePr>
        <p:xfrm>
          <a:off x="2160588" y="2565401"/>
          <a:ext cx="850741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方程式" r:id="rId5" imgW="3924000" imgH="431640" progId="Equation.3">
                  <p:embed/>
                </p:oleObj>
              </mc:Choice>
              <mc:Fallback>
                <p:oleObj name="方程式" r:id="rId5" imgW="3924000" imgH="431640" progId="Equation.3">
                  <p:embed/>
                  <p:pic>
                    <p:nvPicPr>
                      <p:cNvPr id="675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2565401"/>
                        <a:ext cx="8507412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21"/>
          <p:cNvGraphicFramePr>
            <a:graphicFrameLocks noChangeAspect="1"/>
          </p:cNvGraphicFramePr>
          <p:nvPr/>
        </p:nvGraphicFramePr>
        <p:xfrm>
          <a:off x="6456364" y="4941889"/>
          <a:ext cx="28082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方程式" r:id="rId7" imgW="1422400" imgH="431800" progId="Equation.3">
                  <p:embed/>
                </p:oleObj>
              </mc:Choice>
              <mc:Fallback>
                <p:oleObj name="方程式" r:id="rId7" imgW="1422400" imgH="431800" progId="Equation.3">
                  <p:embed/>
                  <p:pic>
                    <p:nvPicPr>
                      <p:cNvPr id="6758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4941889"/>
                        <a:ext cx="2808287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4" name="文字方塊 6"/>
          <p:cNvSpPr txBox="1">
            <a:spLocks noChangeArrowheads="1"/>
          </p:cNvSpPr>
          <p:nvPr/>
        </p:nvSpPr>
        <p:spPr bwMode="auto">
          <a:xfrm>
            <a:off x="2208213" y="3644900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</a:t>
            </a:r>
            <a:r>
              <a:rPr lang="zh-TW" altLang="en-US"/>
              <a:t>                   </a:t>
            </a:r>
            <a:r>
              <a:rPr lang="zh-TW" altLang="zh-TW"/>
              <a:t>的逆向傅立葉轉換就是</a:t>
            </a:r>
            <a:r>
              <a:rPr lang="zh-TW" altLang="en-US"/>
              <a:t>           </a:t>
            </a:r>
            <a:r>
              <a:rPr lang="en-US" altLang="zh-TW"/>
              <a:t> </a:t>
            </a:r>
            <a:r>
              <a:rPr lang="zh-TW" altLang="zh-TW"/>
              <a:t>。</a:t>
            </a:r>
            <a:endParaRPr lang="zh-TW" altLang="en-US"/>
          </a:p>
        </p:txBody>
      </p:sp>
      <p:sp>
        <p:nvSpPr>
          <p:cNvPr id="6759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2566988" y="3429001"/>
          <a:ext cx="11350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方程式" r:id="rId9" imgW="622030" imgH="418918" progId="Equation.3">
                  <p:embed/>
                </p:oleObj>
              </mc:Choice>
              <mc:Fallback>
                <p:oleObj name="方程式" r:id="rId9" imgW="622030" imgH="418918" progId="Equation.3">
                  <p:embed/>
                  <p:pic>
                    <p:nvPicPr>
                      <p:cNvPr id="67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429001"/>
                        <a:ext cx="113506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6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90" name="Object 7"/>
          <p:cNvGraphicFramePr>
            <a:graphicFrameLocks noChangeAspect="1"/>
          </p:cNvGraphicFramePr>
          <p:nvPr/>
        </p:nvGraphicFramePr>
        <p:xfrm>
          <a:off x="6456363" y="3573463"/>
          <a:ext cx="9525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方程式" r:id="rId11" imgW="457200" imgH="228600" progId="Equation.3">
                  <p:embed/>
                </p:oleObj>
              </mc:Choice>
              <mc:Fallback>
                <p:oleObj name="方程式" r:id="rId11" imgW="457200" imgH="228600" progId="Equation.3">
                  <p:embed/>
                  <p:pic>
                    <p:nvPicPr>
                      <p:cNvPr id="6759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3573463"/>
                        <a:ext cx="9525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13"/>
          <p:cNvGraphicFramePr>
            <a:graphicFrameLocks noChangeAspect="1"/>
          </p:cNvGraphicFramePr>
          <p:nvPr/>
        </p:nvGraphicFramePr>
        <p:xfrm>
          <a:off x="2595563" y="4992688"/>
          <a:ext cx="29972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方程式" r:id="rId13" imgW="1524000" imgH="444500" progId="Equation.3">
                  <p:embed/>
                </p:oleObj>
              </mc:Choice>
              <mc:Fallback>
                <p:oleObj name="方程式" r:id="rId13" imgW="1524000" imgH="444500" progId="Equation.3">
                  <p:embed/>
                  <p:pic>
                    <p:nvPicPr>
                      <p:cNvPr id="6759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4992688"/>
                        <a:ext cx="2997200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7" name="文字方塊 12"/>
          <p:cNvSpPr txBox="1">
            <a:spLocks noChangeArrowheads="1"/>
          </p:cNvSpPr>
          <p:nvPr/>
        </p:nvSpPr>
        <p:spPr bwMode="auto">
          <a:xfrm>
            <a:off x="2135188" y="4437063"/>
            <a:ext cx="6481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因為</a:t>
            </a:r>
            <a:r>
              <a:rPr lang="zh-TW" altLang="zh-TW"/>
              <a:t>傅立葉轉換是線性演算</a:t>
            </a:r>
            <a:r>
              <a:rPr lang="zh-TW" altLang="en-US"/>
              <a:t>，所以有以下的對應關係，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6" name="Text Box 2"/>
          <p:cNvSpPr txBox="1">
            <a:spLocks noChangeArrowheads="1"/>
          </p:cNvSpPr>
          <p:nvPr/>
        </p:nvSpPr>
        <p:spPr bwMode="auto">
          <a:xfrm>
            <a:off x="1992313" y="2133601"/>
            <a:ext cx="3598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矩形頻譜</a:t>
            </a:r>
            <a:r>
              <a:rPr lang="en-US" altLang="zh-TW" b="1"/>
              <a:t>(Rectangular spectrum)</a:t>
            </a:r>
          </a:p>
        </p:txBody>
      </p:sp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/>
        </p:nvGraphicFramePr>
        <p:xfrm>
          <a:off x="2208213" y="3429000"/>
          <a:ext cx="3186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方程式" r:id="rId3" imgW="1689100" imgH="457200" progId="Equation.3">
                  <p:embed/>
                </p:oleObj>
              </mc:Choice>
              <mc:Fallback>
                <p:oleObj name="方程式" r:id="rId3" imgW="1689100" imgH="457200" progId="Equation.3">
                  <p:embed/>
                  <p:pic>
                    <p:nvPicPr>
                      <p:cNvPr id="51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429000"/>
                        <a:ext cx="318611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1524001" y="27717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3" name="Object 12"/>
          <p:cNvGraphicFramePr>
            <a:graphicFrameLocks noChangeAspect="1"/>
          </p:cNvGraphicFramePr>
          <p:nvPr/>
        </p:nvGraphicFramePr>
        <p:xfrm>
          <a:off x="6167438" y="2636839"/>
          <a:ext cx="4032250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2070000" imgH="1269720" progId="Equation.3">
                  <p:embed/>
                </p:oleObj>
              </mc:Choice>
              <mc:Fallback>
                <p:oleObj name="Equation" r:id="rId5" imgW="2070000" imgH="1269720" progId="Equation.3">
                  <p:embed/>
                  <p:pic>
                    <p:nvPicPr>
                      <p:cNvPr id="51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2636839"/>
                        <a:ext cx="4032250" cy="247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4" name="Object 14"/>
          <p:cNvGraphicFramePr>
            <a:graphicFrameLocks noChangeAspect="1"/>
          </p:cNvGraphicFramePr>
          <p:nvPr/>
        </p:nvGraphicFramePr>
        <p:xfrm>
          <a:off x="2855914" y="5589589"/>
          <a:ext cx="63912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方程式" r:id="rId7" imgW="3124200" imgH="457200" progId="Equation.3">
                  <p:embed/>
                </p:oleObj>
              </mc:Choice>
              <mc:Fallback>
                <p:oleObj name="方程式" r:id="rId7" imgW="3124200" imgH="457200" progId="Equation.3">
                  <p:embed/>
                  <p:pic>
                    <p:nvPicPr>
                      <p:cNvPr id="512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5589589"/>
                        <a:ext cx="6391275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文字方塊 13"/>
          <p:cNvSpPr txBox="1">
            <a:spLocks noChangeArrowheads="1"/>
          </p:cNvSpPr>
          <p:nvPr/>
        </p:nvSpPr>
        <p:spPr bwMode="auto">
          <a:xfrm>
            <a:off x="2063751" y="2924175"/>
            <a:ext cx="39608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矩形頻譜在頻域中表示成</a:t>
            </a:r>
            <a:endParaRPr lang="zh-TW" altLang="en-US"/>
          </a:p>
        </p:txBody>
      </p:sp>
      <p:sp>
        <p:nvSpPr>
          <p:cNvPr id="5135" name="文字方塊 14"/>
          <p:cNvSpPr txBox="1">
            <a:spLocks noChangeArrowheads="1"/>
          </p:cNvSpPr>
          <p:nvPr/>
        </p:nvSpPr>
        <p:spPr bwMode="auto">
          <a:xfrm>
            <a:off x="6311900" y="2133600"/>
            <a:ext cx="2808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計算其</a:t>
            </a:r>
            <a:r>
              <a:rPr lang="zh-TW" altLang="en-US"/>
              <a:t>逆向</a:t>
            </a:r>
            <a:r>
              <a:rPr lang="zh-TW" altLang="zh-TW"/>
              <a:t>傅立葉轉換</a:t>
            </a:r>
            <a:endParaRPr lang="zh-TW" altLang="en-US"/>
          </a:p>
        </p:txBody>
      </p:sp>
      <p:sp>
        <p:nvSpPr>
          <p:cNvPr id="51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0E8D323-19EE-4431-8172-0A59B0D46CD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861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93CC674-FE39-4B77-8B87-6D0082E7216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8616" name="Text Box 4"/>
          <p:cNvSpPr txBox="1">
            <a:spLocks noChangeArrowheads="1"/>
          </p:cNvSpPr>
          <p:nvPr/>
        </p:nvSpPr>
        <p:spPr bwMode="auto">
          <a:xfrm>
            <a:off x="1919289" y="2060575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4.21  </a:t>
            </a:r>
            <a:r>
              <a:rPr lang="zh-TW" altLang="en-US"/>
              <a:t>從系統的頻率響應計算系統的脈衝響應</a:t>
            </a:r>
            <a:endParaRPr lang="en-US" altLang="zh-TW" b="1"/>
          </a:p>
        </p:txBody>
      </p:sp>
      <p:sp>
        <p:nvSpPr>
          <p:cNvPr id="68617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0" name="Object 5"/>
          <p:cNvGraphicFramePr>
            <a:graphicFrameLocks noChangeAspect="1"/>
          </p:cNvGraphicFramePr>
          <p:nvPr/>
        </p:nvGraphicFramePr>
        <p:xfrm>
          <a:off x="2424114" y="2781300"/>
          <a:ext cx="56165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方程式" r:id="rId3" imgW="2920680" imgH="393480" progId="Equation.3">
                  <p:embed/>
                </p:oleObj>
              </mc:Choice>
              <mc:Fallback>
                <p:oleObj name="方程式" r:id="rId3" imgW="2920680" imgH="393480" progId="Equation.3">
                  <p:embed/>
                  <p:pic>
                    <p:nvPicPr>
                      <p:cNvPr id="686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781300"/>
                        <a:ext cx="561657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8" name="Rectangle 8"/>
          <p:cNvSpPr>
            <a:spLocks noChangeArrowheads="1"/>
          </p:cNvSpPr>
          <p:nvPr/>
        </p:nvSpPr>
        <p:spPr bwMode="auto">
          <a:xfrm>
            <a:off x="1524001" y="29193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1524001" y="29193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1" name="Object 9"/>
          <p:cNvGraphicFramePr>
            <a:graphicFrameLocks noChangeAspect="1"/>
          </p:cNvGraphicFramePr>
          <p:nvPr/>
        </p:nvGraphicFramePr>
        <p:xfrm>
          <a:off x="2640014" y="4941888"/>
          <a:ext cx="561657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方程式" r:id="rId5" imgW="3251160" imgH="609480" progId="Equation.3">
                  <p:embed/>
                </p:oleObj>
              </mc:Choice>
              <mc:Fallback>
                <p:oleObj name="方程式" r:id="rId5" imgW="3251160" imgH="609480" progId="Equation.3">
                  <p:embed/>
                  <p:pic>
                    <p:nvPicPr>
                      <p:cNvPr id="686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4941888"/>
                        <a:ext cx="5616575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2" name="Object 11"/>
          <p:cNvGraphicFramePr>
            <a:graphicFrameLocks noChangeAspect="1"/>
          </p:cNvGraphicFramePr>
          <p:nvPr/>
        </p:nvGraphicFramePr>
        <p:xfrm>
          <a:off x="3935413" y="5876926"/>
          <a:ext cx="342741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方程式" r:id="rId7" imgW="1815312" imgH="393529" progId="Equation.3">
                  <p:embed/>
                </p:oleObj>
              </mc:Choice>
              <mc:Fallback>
                <p:oleObj name="方程式" r:id="rId7" imgW="1815312" imgH="393529" progId="Equation.3">
                  <p:embed/>
                  <p:pic>
                    <p:nvPicPr>
                      <p:cNvPr id="686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5876926"/>
                        <a:ext cx="3427412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1" name="文字方塊 15"/>
          <p:cNvSpPr txBox="1">
            <a:spLocks noChangeArrowheads="1"/>
          </p:cNvSpPr>
          <p:nvPr/>
        </p:nvSpPr>
        <p:spPr bwMode="auto">
          <a:xfrm>
            <a:off x="2208213" y="2492375"/>
            <a:ext cx="6335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一個離散時間系統表示成如下的差分方程式，</a:t>
            </a:r>
            <a:endParaRPr lang="zh-TW" altLang="en-US"/>
          </a:p>
        </p:txBody>
      </p:sp>
      <p:sp>
        <p:nvSpPr>
          <p:cNvPr id="68622" name="文字方塊 16"/>
          <p:cNvSpPr txBox="1">
            <a:spLocks noChangeArrowheads="1"/>
          </p:cNvSpPr>
          <p:nvPr/>
        </p:nvSpPr>
        <p:spPr bwMode="auto">
          <a:xfrm>
            <a:off x="2279651" y="3500438"/>
            <a:ext cx="611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作離散時間傅立葉轉換，</a:t>
            </a:r>
            <a:endParaRPr lang="zh-TW" altLang="en-US"/>
          </a:p>
        </p:txBody>
      </p:sp>
      <p:sp>
        <p:nvSpPr>
          <p:cNvPr id="68623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3" name="Object 16"/>
          <p:cNvGraphicFramePr>
            <a:graphicFrameLocks noChangeAspect="1"/>
          </p:cNvGraphicFramePr>
          <p:nvPr/>
        </p:nvGraphicFramePr>
        <p:xfrm>
          <a:off x="2208213" y="3860800"/>
          <a:ext cx="72009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方程式" r:id="rId9" imgW="3987800" imgH="393700" progId="Equation.3">
                  <p:embed/>
                </p:oleObj>
              </mc:Choice>
              <mc:Fallback>
                <p:oleObj name="方程式" r:id="rId9" imgW="3987800" imgH="393700" progId="Equation.3">
                  <p:embed/>
                  <p:pic>
                    <p:nvPicPr>
                      <p:cNvPr id="6861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860800"/>
                        <a:ext cx="72009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4" name="文字方塊 19"/>
          <p:cNvSpPr txBox="1">
            <a:spLocks noChangeArrowheads="1"/>
          </p:cNvSpPr>
          <p:nvPr/>
        </p:nvSpPr>
        <p:spPr bwMode="auto">
          <a:xfrm>
            <a:off x="2351088" y="4581525"/>
            <a:ext cx="3529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系統的頻率響應為</a:t>
            </a:r>
            <a:endParaRPr lang="zh-TW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963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1ABAD22-F411-426C-B729-6760BB3E0EF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9640" name="文字方塊 3"/>
          <p:cNvSpPr txBox="1">
            <a:spLocks noChangeArrowheads="1"/>
          </p:cNvSpPr>
          <p:nvPr/>
        </p:nvSpPr>
        <p:spPr bwMode="auto">
          <a:xfrm>
            <a:off x="2063751" y="2205038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一個連續時間訊號的傅立葉轉換，其分數多項式為</a:t>
            </a:r>
            <a:endParaRPr lang="zh-TW" altLang="en-US"/>
          </a:p>
        </p:txBody>
      </p:sp>
      <p:graphicFrame>
        <p:nvGraphicFramePr>
          <p:cNvPr id="69634" name="Object 13"/>
          <p:cNvGraphicFramePr>
            <a:graphicFrameLocks noChangeAspect="1"/>
          </p:cNvGraphicFramePr>
          <p:nvPr/>
        </p:nvGraphicFramePr>
        <p:xfrm>
          <a:off x="2495551" y="2636838"/>
          <a:ext cx="56165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方程式" r:id="rId3" imgW="2933640" imgH="457200" progId="Equation.3">
                  <p:embed/>
                </p:oleObj>
              </mc:Choice>
              <mc:Fallback>
                <p:oleObj name="方程式" r:id="rId3" imgW="2933640" imgH="457200" progId="Equation.3">
                  <p:embed/>
                  <p:pic>
                    <p:nvPicPr>
                      <p:cNvPr id="6963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636838"/>
                        <a:ext cx="5616575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14"/>
          <p:cNvGraphicFramePr>
            <a:graphicFrameLocks noChangeAspect="1"/>
          </p:cNvGraphicFramePr>
          <p:nvPr/>
        </p:nvGraphicFramePr>
        <p:xfrm>
          <a:off x="2279650" y="4076700"/>
          <a:ext cx="66738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方程式" r:id="rId5" imgW="3517560" imgH="431640" progId="Equation.3">
                  <p:embed/>
                </p:oleObj>
              </mc:Choice>
              <mc:Fallback>
                <p:oleObj name="方程式" r:id="rId5" imgW="3517560" imgH="431640" progId="Equation.3">
                  <p:embed/>
                  <p:pic>
                    <p:nvPicPr>
                      <p:cNvPr id="6963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076700"/>
                        <a:ext cx="6673850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15"/>
          <p:cNvGraphicFramePr>
            <a:graphicFrameLocks noChangeAspect="1"/>
          </p:cNvGraphicFramePr>
          <p:nvPr/>
        </p:nvGraphicFramePr>
        <p:xfrm>
          <a:off x="2279650" y="5013326"/>
          <a:ext cx="8651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方程式" r:id="rId7" imgW="482181" imgH="177646" progId="Equation.3">
                  <p:embed/>
                </p:oleObj>
              </mc:Choice>
              <mc:Fallback>
                <p:oleObj name="方程式" r:id="rId7" imgW="482181" imgH="177646" progId="Equation.3">
                  <p:embed/>
                  <p:pic>
                    <p:nvPicPr>
                      <p:cNvPr id="6963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013326"/>
                        <a:ext cx="86518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16"/>
          <p:cNvGraphicFramePr>
            <a:graphicFrameLocks noChangeAspect="1"/>
          </p:cNvGraphicFramePr>
          <p:nvPr/>
        </p:nvGraphicFramePr>
        <p:xfrm>
          <a:off x="2927351" y="5373688"/>
          <a:ext cx="28797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方程式" r:id="rId9" imgW="1497950" imgH="444307" progId="Equation.3">
                  <p:embed/>
                </p:oleObj>
              </mc:Choice>
              <mc:Fallback>
                <p:oleObj name="方程式" r:id="rId9" imgW="1497950" imgH="444307" progId="Equation.3">
                  <p:embed/>
                  <p:pic>
                    <p:nvPicPr>
                      <p:cNvPr id="6963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5373688"/>
                        <a:ext cx="287972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文字方塊 8"/>
          <p:cNvSpPr txBox="1">
            <a:spLocks noChangeArrowheads="1"/>
          </p:cNvSpPr>
          <p:nvPr/>
        </p:nvSpPr>
        <p:spPr bwMode="auto">
          <a:xfrm>
            <a:off x="2208213" y="3644900"/>
            <a:ext cx="316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對分母部分的多項式解根</a:t>
            </a:r>
            <a:endParaRPr lang="zh-TW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0666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0667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0668" name="Rectangle 1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0669" name="Rectangle 1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58" name="Object 14"/>
          <p:cNvGraphicFramePr>
            <a:graphicFrameLocks noChangeAspect="1"/>
          </p:cNvGraphicFramePr>
          <p:nvPr/>
        </p:nvGraphicFramePr>
        <p:xfrm>
          <a:off x="1992313" y="2060576"/>
          <a:ext cx="16573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方程式" r:id="rId3" imgW="863225" imgH="228501" progId="Equation.3">
                  <p:embed/>
                </p:oleObj>
              </mc:Choice>
              <mc:Fallback>
                <p:oleObj name="方程式" r:id="rId3" imgW="863225" imgH="228501" progId="Equation.3">
                  <p:embed/>
                  <p:pic>
                    <p:nvPicPr>
                      <p:cNvPr id="706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060576"/>
                        <a:ext cx="16573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59" name="Object 17"/>
          <p:cNvGraphicFramePr>
            <a:graphicFrameLocks noChangeAspect="1"/>
          </p:cNvGraphicFramePr>
          <p:nvPr/>
        </p:nvGraphicFramePr>
        <p:xfrm>
          <a:off x="1992314" y="2565400"/>
          <a:ext cx="80232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方程式" r:id="rId5" imgW="3911400" imgH="457200" progId="Equation.3">
                  <p:embed/>
                </p:oleObj>
              </mc:Choice>
              <mc:Fallback>
                <p:oleObj name="方程式" r:id="rId5" imgW="3911400" imgH="457200" progId="Equation.3">
                  <p:embed/>
                  <p:pic>
                    <p:nvPicPr>
                      <p:cNvPr id="7065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565400"/>
                        <a:ext cx="802322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1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60" name="Object 20"/>
          <p:cNvGraphicFramePr>
            <a:graphicFrameLocks noChangeAspect="1"/>
          </p:cNvGraphicFramePr>
          <p:nvPr/>
        </p:nvGraphicFramePr>
        <p:xfrm>
          <a:off x="2444751" y="4005263"/>
          <a:ext cx="19335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方程式" r:id="rId7" imgW="1040948" imgH="418918" progId="Equation.3">
                  <p:embed/>
                </p:oleObj>
              </mc:Choice>
              <mc:Fallback>
                <p:oleObj name="方程式" r:id="rId7" imgW="1040948" imgH="418918" progId="Equation.3">
                  <p:embed/>
                  <p:pic>
                    <p:nvPicPr>
                      <p:cNvPr id="706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1" y="4005263"/>
                        <a:ext cx="19335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2" name="Rectangle 2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61" name="Object 22"/>
          <p:cNvGraphicFramePr>
            <a:graphicFrameLocks noChangeAspect="1"/>
          </p:cNvGraphicFramePr>
          <p:nvPr/>
        </p:nvGraphicFramePr>
        <p:xfrm>
          <a:off x="1992313" y="3644900"/>
          <a:ext cx="6842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方程式" r:id="rId9" imgW="368140" imgH="203112" progId="Equation.3">
                  <p:embed/>
                </p:oleObj>
              </mc:Choice>
              <mc:Fallback>
                <p:oleObj name="方程式" r:id="rId9" imgW="368140" imgH="203112" progId="Equation.3">
                  <p:embed/>
                  <p:pic>
                    <p:nvPicPr>
                      <p:cNvPr id="7066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644900"/>
                        <a:ext cx="6842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3" name="Rectangle 2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62" name="Object 24"/>
          <p:cNvGraphicFramePr>
            <a:graphicFrameLocks noChangeAspect="1"/>
          </p:cNvGraphicFramePr>
          <p:nvPr/>
        </p:nvGraphicFramePr>
        <p:xfrm>
          <a:off x="6456364" y="5445125"/>
          <a:ext cx="25939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方程式" r:id="rId11" imgW="1295400" imgH="431800" progId="Equation.3">
                  <p:embed/>
                </p:oleObj>
              </mc:Choice>
              <mc:Fallback>
                <p:oleObj name="方程式" r:id="rId11" imgW="1295400" imgH="431800" progId="Equation.3">
                  <p:embed/>
                  <p:pic>
                    <p:nvPicPr>
                      <p:cNvPr id="7066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4" y="5445125"/>
                        <a:ext cx="25939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16"/>
          <p:cNvGraphicFramePr>
            <a:graphicFrameLocks noChangeAspect="1"/>
          </p:cNvGraphicFramePr>
          <p:nvPr/>
        </p:nvGraphicFramePr>
        <p:xfrm>
          <a:off x="2566989" y="5445126"/>
          <a:ext cx="28797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方程式" r:id="rId13" imgW="1497950" imgH="444307" progId="Equation.3">
                  <p:embed/>
                </p:oleObj>
              </mc:Choice>
              <mc:Fallback>
                <p:oleObj name="方程式" r:id="rId13" imgW="1497950" imgH="444307" progId="Equation.3">
                  <p:embed/>
                  <p:pic>
                    <p:nvPicPr>
                      <p:cNvPr id="7066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5445126"/>
                        <a:ext cx="287972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4" name="文字方塊 21"/>
          <p:cNvSpPr txBox="1">
            <a:spLocks noChangeArrowheads="1"/>
          </p:cNvSpPr>
          <p:nvPr/>
        </p:nvSpPr>
        <p:spPr bwMode="auto">
          <a:xfrm>
            <a:off x="4310063" y="4143375"/>
            <a:ext cx="6062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</a:t>
            </a:r>
            <a:r>
              <a:rPr lang="zh-TW" altLang="en-US"/>
              <a:t> </a:t>
            </a:r>
            <a:r>
              <a:rPr lang="zh-TW" altLang="zh-TW"/>
              <a:t>的逆向傅立葉轉換就是</a:t>
            </a:r>
            <a:r>
              <a:rPr lang="zh-TW" altLang="en-US"/>
              <a:t>                       </a:t>
            </a:r>
            <a:r>
              <a:rPr lang="en-US" altLang="zh-TW"/>
              <a:t> </a:t>
            </a:r>
            <a:r>
              <a:rPr lang="zh-TW" altLang="zh-TW"/>
              <a:t>。</a:t>
            </a:r>
            <a:endParaRPr lang="zh-TW" altLang="en-US"/>
          </a:p>
        </p:txBody>
      </p:sp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7024688" y="4143376"/>
          <a:ext cx="16573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方程式" r:id="rId15" imgW="863225" imgH="228501" progId="Equation.3">
                  <p:embed/>
                </p:oleObj>
              </mc:Choice>
              <mc:Fallback>
                <p:oleObj name="方程式" r:id="rId15" imgW="863225" imgH="228501" progId="Equation.3">
                  <p:embed/>
                  <p:pic>
                    <p:nvPicPr>
                      <p:cNvPr id="706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8" y="4143376"/>
                        <a:ext cx="16573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5" name="文字方塊 23"/>
          <p:cNvSpPr txBox="1">
            <a:spLocks noChangeArrowheads="1"/>
          </p:cNvSpPr>
          <p:nvPr/>
        </p:nvSpPr>
        <p:spPr bwMode="auto">
          <a:xfrm>
            <a:off x="2208214" y="5013325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因為</a:t>
            </a:r>
            <a:r>
              <a:rPr lang="zh-TW" altLang="zh-TW"/>
              <a:t>傅立葉轉換是線性演算</a:t>
            </a:r>
            <a:r>
              <a:rPr lang="zh-TW" altLang="en-US"/>
              <a:t>，所以有以下的對應關係，</a:t>
            </a:r>
          </a:p>
        </p:txBody>
      </p:sp>
      <p:sp>
        <p:nvSpPr>
          <p:cNvPr id="706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BB9A87C-EEEC-4F1E-98ED-E48020F11A5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68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4FA2FAC-C224-4887-85C0-13E8F5C4892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687" name="Text Box 4"/>
          <p:cNvSpPr txBox="1">
            <a:spLocks noChangeArrowheads="1"/>
          </p:cNvSpPr>
          <p:nvPr/>
        </p:nvSpPr>
        <p:spPr bwMode="auto">
          <a:xfrm>
            <a:off x="2135188" y="2205038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4.22 </a:t>
            </a:r>
            <a:r>
              <a:rPr lang="zh-TW" altLang="en-US"/>
              <a:t>逆向傅立葉轉換</a:t>
            </a:r>
            <a:endParaRPr lang="en-US" altLang="zh-TW" b="1"/>
          </a:p>
        </p:txBody>
      </p:sp>
      <p:graphicFrame>
        <p:nvGraphicFramePr>
          <p:cNvPr id="71682" name="Object 28"/>
          <p:cNvGraphicFramePr>
            <a:graphicFrameLocks noChangeAspect="1"/>
          </p:cNvGraphicFramePr>
          <p:nvPr/>
        </p:nvGraphicFramePr>
        <p:xfrm>
          <a:off x="2424114" y="2708276"/>
          <a:ext cx="35274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方程式" r:id="rId3" imgW="1752600" imgH="431800" progId="Equation.3">
                  <p:embed/>
                </p:oleObj>
              </mc:Choice>
              <mc:Fallback>
                <p:oleObj name="方程式" r:id="rId3" imgW="1752600" imgH="431800" progId="Equation.3">
                  <p:embed/>
                  <p:pic>
                    <p:nvPicPr>
                      <p:cNvPr id="7168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708276"/>
                        <a:ext cx="352742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29"/>
          <p:cNvGraphicFramePr>
            <a:graphicFrameLocks noChangeAspect="1"/>
          </p:cNvGraphicFramePr>
          <p:nvPr/>
        </p:nvGraphicFramePr>
        <p:xfrm>
          <a:off x="2424114" y="3644901"/>
          <a:ext cx="556418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方程式" r:id="rId5" imgW="2768400" imgH="419040" progId="Equation.3">
                  <p:embed/>
                </p:oleObj>
              </mc:Choice>
              <mc:Fallback>
                <p:oleObj name="方程式" r:id="rId5" imgW="2768400" imgH="419040" progId="Equation.3">
                  <p:embed/>
                  <p:pic>
                    <p:nvPicPr>
                      <p:cNvPr id="7168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644901"/>
                        <a:ext cx="5564187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30"/>
          <p:cNvGraphicFramePr>
            <a:graphicFrameLocks noChangeAspect="1"/>
          </p:cNvGraphicFramePr>
          <p:nvPr/>
        </p:nvGraphicFramePr>
        <p:xfrm>
          <a:off x="2424114" y="4797425"/>
          <a:ext cx="34559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方程式" r:id="rId7" imgW="1612900" imgH="228600" progId="Equation.3">
                  <p:embed/>
                </p:oleObj>
              </mc:Choice>
              <mc:Fallback>
                <p:oleObj name="方程式" r:id="rId7" imgW="1612900" imgH="228600" progId="Equation.3">
                  <p:embed/>
                  <p:pic>
                    <p:nvPicPr>
                      <p:cNvPr id="7168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4797425"/>
                        <a:ext cx="345598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27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5C18C48-5488-4F35-875F-CAECD9E0F16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271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4.8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傅立葉轉換與傅立葉級數的對偶性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718" name="Text Box 5"/>
          <p:cNvSpPr txBox="1">
            <a:spLocks noChangeArrowheads="1"/>
          </p:cNvSpPr>
          <p:nvPr/>
        </p:nvSpPr>
        <p:spPr bwMode="auto">
          <a:xfrm>
            <a:off x="2063750" y="328453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傅立葉轉換之對偶性</a:t>
            </a:r>
            <a:endParaRPr lang="en-US" altLang="zh-TW" b="1"/>
          </a:p>
        </p:txBody>
      </p:sp>
      <p:sp>
        <p:nvSpPr>
          <p:cNvPr id="72719" name="Rectangle 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6" name="Object 6"/>
          <p:cNvGraphicFramePr>
            <a:graphicFrameLocks noChangeAspect="1"/>
          </p:cNvGraphicFramePr>
          <p:nvPr/>
        </p:nvGraphicFramePr>
        <p:xfrm>
          <a:off x="2351088" y="3716339"/>
          <a:ext cx="31432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方程式" r:id="rId3" imgW="1752600" imgH="393700" progId="Equation.3">
                  <p:embed/>
                </p:oleObj>
              </mc:Choice>
              <mc:Fallback>
                <p:oleObj name="方程式" r:id="rId3" imgW="1752600" imgH="393700" progId="Equation.3">
                  <p:embed/>
                  <p:pic>
                    <p:nvPicPr>
                      <p:cNvPr id="727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716339"/>
                        <a:ext cx="3143250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0" name="Rectangle 10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7" name="Object 9"/>
          <p:cNvGraphicFramePr>
            <a:graphicFrameLocks noChangeAspect="1"/>
          </p:cNvGraphicFramePr>
          <p:nvPr/>
        </p:nvGraphicFramePr>
        <p:xfrm>
          <a:off x="6024564" y="3716339"/>
          <a:ext cx="28797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方程式" r:id="rId5" imgW="1524000" imgH="330200" progId="Equation.3">
                  <p:embed/>
                </p:oleObj>
              </mc:Choice>
              <mc:Fallback>
                <p:oleObj name="方程式" r:id="rId5" imgW="1524000" imgH="330200" progId="Equation.3">
                  <p:embed/>
                  <p:pic>
                    <p:nvPicPr>
                      <p:cNvPr id="7270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3716339"/>
                        <a:ext cx="2879725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1" name="Rectangle 13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8" name="Object 12"/>
          <p:cNvGraphicFramePr>
            <a:graphicFrameLocks noChangeAspect="1"/>
          </p:cNvGraphicFramePr>
          <p:nvPr/>
        </p:nvGraphicFramePr>
        <p:xfrm>
          <a:off x="1992314" y="5949951"/>
          <a:ext cx="15843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方程式" r:id="rId7" imgW="825142" imgH="177723" progId="Equation.3">
                  <p:embed/>
                </p:oleObj>
              </mc:Choice>
              <mc:Fallback>
                <p:oleObj name="方程式" r:id="rId7" imgW="825142" imgH="177723" progId="Equation.3">
                  <p:embed/>
                  <p:pic>
                    <p:nvPicPr>
                      <p:cNvPr id="72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5949951"/>
                        <a:ext cx="158432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2" name="Rectangle 1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9" name="Object 14"/>
          <p:cNvGraphicFramePr>
            <a:graphicFrameLocks noChangeAspect="1"/>
          </p:cNvGraphicFramePr>
          <p:nvPr/>
        </p:nvGraphicFramePr>
        <p:xfrm>
          <a:off x="4224339" y="5732464"/>
          <a:ext cx="35718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方程式" r:id="rId9" imgW="1612900" imgH="393700" progId="Equation.3">
                  <p:embed/>
                </p:oleObj>
              </mc:Choice>
              <mc:Fallback>
                <p:oleObj name="方程式" r:id="rId9" imgW="1612900" imgH="393700" progId="Equation.3">
                  <p:embed/>
                  <p:pic>
                    <p:nvPicPr>
                      <p:cNvPr id="7270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9" y="5732464"/>
                        <a:ext cx="3571875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3" name="Rectangle 1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10" name="Object 16"/>
          <p:cNvGraphicFramePr>
            <a:graphicFrameLocks noChangeAspect="1"/>
          </p:cNvGraphicFramePr>
          <p:nvPr/>
        </p:nvGraphicFramePr>
        <p:xfrm>
          <a:off x="3359151" y="4941888"/>
          <a:ext cx="374491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方程式" r:id="rId11" imgW="1625600" imgH="393700" progId="Equation.3">
                  <p:embed/>
                </p:oleObj>
              </mc:Choice>
              <mc:Fallback>
                <p:oleObj name="方程式" r:id="rId11" imgW="1625600" imgH="393700" progId="Equation.3">
                  <p:embed/>
                  <p:pic>
                    <p:nvPicPr>
                      <p:cNvPr id="7271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4941888"/>
                        <a:ext cx="3744913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4" name="Rectangle 21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2725" name="文字方塊 23"/>
          <p:cNvSpPr txBox="1">
            <a:spLocks noChangeArrowheads="1"/>
          </p:cNvSpPr>
          <p:nvPr/>
        </p:nvSpPr>
        <p:spPr bwMode="auto">
          <a:xfrm>
            <a:off x="1919289" y="4508500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以</a:t>
            </a:r>
            <a:r>
              <a:rPr lang="zh-TW" altLang="zh-TW"/>
              <a:t>兩個函數</a:t>
            </a:r>
            <a:r>
              <a:rPr lang="zh-TW" altLang="en-US"/>
              <a:t>       </a:t>
            </a:r>
            <a:r>
              <a:rPr lang="en-US" altLang="zh-TW"/>
              <a:t> </a:t>
            </a:r>
            <a:r>
              <a:rPr lang="zh-TW" altLang="en-US"/>
              <a:t>   </a:t>
            </a:r>
            <a:r>
              <a:rPr lang="zh-TW" altLang="zh-TW"/>
              <a:t>與</a:t>
            </a:r>
            <a:r>
              <a:rPr lang="en-US" altLang="zh-TW"/>
              <a:t> </a:t>
            </a:r>
            <a:r>
              <a:rPr lang="zh-TW" altLang="en-US"/>
              <a:t>          </a:t>
            </a:r>
            <a:r>
              <a:rPr lang="zh-TW" altLang="zh-TW"/>
              <a:t>取代</a:t>
            </a:r>
            <a:r>
              <a:rPr lang="zh-TW" altLang="en-US"/>
              <a:t>      </a:t>
            </a:r>
            <a:r>
              <a:rPr lang="en-US" altLang="zh-TW"/>
              <a:t> </a:t>
            </a:r>
            <a:r>
              <a:rPr lang="zh-TW" altLang="en-US"/>
              <a:t>   </a:t>
            </a:r>
            <a:r>
              <a:rPr lang="zh-TW" altLang="zh-TW"/>
              <a:t>與</a:t>
            </a:r>
            <a:endParaRPr lang="zh-TW" altLang="en-US"/>
          </a:p>
        </p:txBody>
      </p:sp>
      <p:sp>
        <p:nvSpPr>
          <p:cNvPr id="72726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11" name="Object 24"/>
          <p:cNvGraphicFramePr>
            <a:graphicFrameLocks noChangeAspect="1"/>
          </p:cNvGraphicFramePr>
          <p:nvPr/>
        </p:nvGraphicFramePr>
        <p:xfrm>
          <a:off x="3359151" y="4508501"/>
          <a:ext cx="7461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方程式" r:id="rId13" imgW="355292" imgH="203024" progId="Equation.3">
                  <p:embed/>
                </p:oleObj>
              </mc:Choice>
              <mc:Fallback>
                <p:oleObj name="方程式" r:id="rId13" imgW="355292" imgH="203024" progId="Equation.3">
                  <p:embed/>
                  <p:pic>
                    <p:nvPicPr>
                      <p:cNvPr id="72711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4508501"/>
                        <a:ext cx="7461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26"/>
          <p:cNvGraphicFramePr>
            <a:graphicFrameLocks noChangeAspect="1"/>
          </p:cNvGraphicFramePr>
          <p:nvPr/>
        </p:nvGraphicFramePr>
        <p:xfrm>
          <a:off x="4511675" y="4508501"/>
          <a:ext cx="6667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方程式" r:id="rId15" imgW="317160" imgH="203040" progId="Equation.3">
                  <p:embed/>
                </p:oleObj>
              </mc:Choice>
              <mc:Fallback>
                <p:oleObj name="方程式" r:id="rId15" imgW="317160" imgH="203040" progId="Equation.3">
                  <p:embed/>
                  <p:pic>
                    <p:nvPicPr>
                      <p:cNvPr id="7271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4508501"/>
                        <a:ext cx="6667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27"/>
          <p:cNvGraphicFramePr>
            <a:graphicFrameLocks noChangeAspect="1"/>
          </p:cNvGraphicFramePr>
          <p:nvPr/>
        </p:nvGraphicFramePr>
        <p:xfrm>
          <a:off x="5880101" y="4508501"/>
          <a:ext cx="6127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3" name="方程式" r:id="rId17" imgW="291960" imgH="203040" progId="Equation.3">
                  <p:embed/>
                </p:oleObj>
              </mc:Choice>
              <mc:Fallback>
                <p:oleObj name="方程式" r:id="rId17" imgW="291960" imgH="203040" progId="Equation.3">
                  <p:embed/>
                  <p:pic>
                    <p:nvPicPr>
                      <p:cNvPr id="7271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4508501"/>
                        <a:ext cx="6127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28"/>
          <p:cNvGraphicFramePr>
            <a:graphicFrameLocks noChangeAspect="1"/>
          </p:cNvGraphicFramePr>
          <p:nvPr/>
        </p:nvGraphicFramePr>
        <p:xfrm>
          <a:off x="6959600" y="4508501"/>
          <a:ext cx="9858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方程式" r:id="rId19" imgW="469800" imgH="203040" progId="Equation.3">
                  <p:embed/>
                </p:oleObj>
              </mc:Choice>
              <mc:Fallback>
                <p:oleObj name="方程式" r:id="rId19" imgW="469800" imgH="203040" progId="Equation.3">
                  <p:embed/>
                  <p:pic>
                    <p:nvPicPr>
                      <p:cNvPr id="7271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4508501"/>
                        <a:ext cx="98583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7" name="文字方塊 24"/>
          <p:cNvSpPr txBox="1">
            <a:spLocks noChangeArrowheads="1"/>
          </p:cNvSpPr>
          <p:nvPr/>
        </p:nvSpPr>
        <p:spPr bwMode="auto">
          <a:xfrm>
            <a:off x="2063751" y="2133601"/>
            <a:ext cx="82089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傅立葉轉換與傅立葉級數的演算式，可以看到許多相似之處，據此我們可以歸納出它們之間的</a:t>
            </a:r>
            <a:r>
              <a:rPr lang="zh-TW" altLang="zh-TW" b="1"/>
              <a:t>對偶性</a:t>
            </a:r>
            <a:r>
              <a:rPr lang="en-US" altLang="zh-TW" b="1"/>
              <a:t>(duality)</a:t>
            </a:r>
            <a:r>
              <a:rPr lang="zh-TW" altLang="zh-TW"/>
              <a:t>，利用對偶性我們可以簡化某些運算。</a:t>
            </a:r>
            <a:endParaRPr lang="zh-TW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374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E2DCABD-935D-4BC1-8B08-3DA9C91A607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73730" name="Object 31"/>
          <p:cNvGraphicFramePr>
            <a:graphicFrameLocks noChangeAspect="1"/>
          </p:cNvGraphicFramePr>
          <p:nvPr/>
        </p:nvGraphicFramePr>
        <p:xfrm>
          <a:off x="6959600" y="4941888"/>
          <a:ext cx="27368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方程式" r:id="rId3" imgW="1384300" imgH="304800" progId="Equation.3">
                  <p:embed/>
                </p:oleObj>
              </mc:Choice>
              <mc:Fallback>
                <p:oleObj name="方程式" r:id="rId3" imgW="1384300" imgH="304800" progId="Equation.3">
                  <p:embed/>
                  <p:pic>
                    <p:nvPicPr>
                      <p:cNvPr id="7373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4941888"/>
                        <a:ext cx="27368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0"/>
          <p:cNvGraphicFramePr>
            <a:graphicFrameLocks noChangeAspect="1"/>
          </p:cNvGraphicFramePr>
          <p:nvPr/>
        </p:nvGraphicFramePr>
        <p:xfrm>
          <a:off x="3503613" y="4941888"/>
          <a:ext cx="23034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方程式" r:id="rId5" imgW="1155199" imgH="304668" progId="Equation.3">
                  <p:embed/>
                </p:oleObj>
              </mc:Choice>
              <mc:Fallback>
                <p:oleObj name="方程式" r:id="rId5" imgW="1155199" imgH="304668" progId="Equation.3">
                  <p:embed/>
                  <p:pic>
                    <p:nvPicPr>
                      <p:cNvPr id="737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941888"/>
                        <a:ext cx="230346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29"/>
          <p:cNvGraphicFramePr>
            <a:graphicFrameLocks noChangeAspect="1"/>
          </p:cNvGraphicFramePr>
          <p:nvPr/>
        </p:nvGraphicFramePr>
        <p:xfrm>
          <a:off x="2855914" y="4292601"/>
          <a:ext cx="24479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方程式" r:id="rId7" imgW="1269449" imgH="304668" progId="Equation.3">
                  <p:embed/>
                </p:oleObj>
              </mc:Choice>
              <mc:Fallback>
                <p:oleObj name="方程式" r:id="rId7" imgW="1269449" imgH="304668" progId="Equation.3">
                  <p:embed/>
                  <p:pic>
                    <p:nvPicPr>
                      <p:cNvPr id="7373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4292601"/>
                        <a:ext cx="244792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28"/>
          <p:cNvGraphicFramePr>
            <a:graphicFrameLocks noChangeAspect="1"/>
          </p:cNvGraphicFramePr>
          <p:nvPr/>
        </p:nvGraphicFramePr>
        <p:xfrm>
          <a:off x="2566989" y="3573463"/>
          <a:ext cx="35274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方程式" r:id="rId9" imgW="1625600" imgH="330200" progId="Equation.3">
                  <p:embed/>
                </p:oleObj>
              </mc:Choice>
              <mc:Fallback>
                <p:oleObj name="方程式" r:id="rId9" imgW="1625600" imgH="330200" progId="Equation.3">
                  <p:embed/>
                  <p:pic>
                    <p:nvPicPr>
                      <p:cNvPr id="7373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3573463"/>
                        <a:ext cx="3527425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14"/>
          <p:cNvGraphicFramePr>
            <a:graphicFrameLocks noChangeAspect="1"/>
          </p:cNvGraphicFramePr>
          <p:nvPr/>
        </p:nvGraphicFramePr>
        <p:xfrm>
          <a:off x="2566989" y="2708275"/>
          <a:ext cx="35718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方程式" r:id="rId11" imgW="1612900" imgH="393700" progId="Equation.3">
                  <p:embed/>
                </p:oleObj>
              </mc:Choice>
              <mc:Fallback>
                <p:oleObj name="方程式" r:id="rId11" imgW="1612900" imgH="393700" progId="Equation.3">
                  <p:embed/>
                  <p:pic>
                    <p:nvPicPr>
                      <p:cNvPr id="737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2708275"/>
                        <a:ext cx="35718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6"/>
          <p:cNvGraphicFramePr>
            <a:graphicFrameLocks noChangeAspect="1"/>
          </p:cNvGraphicFramePr>
          <p:nvPr/>
        </p:nvGraphicFramePr>
        <p:xfrm>
          <a:off x="6888163" y="2636839"/>
          <a:ext cx="3467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方程式" r:id="rId13" imgW="1752600" imgH="393700" progId="Equation.3">
                  <p:embed/>
                </p:oleObj>
              </mc:Choice>
              <mc:Fallback>
                <p:oleObj name="方程式" r:id="rId13" imgW="1752600" imgH="393700" progId="Equation.3">
                  <p:embed/>
                  <p:pic>
                    <p:nvPicPr>
                      <p:cNvPr id="737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2636839"/>
                        <a:ext cx="34671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9"/>
          <p:cNvGraphicFramePr>
            <a:graphicFrameLocks noChangeAspect="1"/>
          </p:cNvGraphicFramePr>
          <p:nvPr/>
        </p:nvGraphicFramePr>
        <p:xfrm>
          <a:off x="6888164" y="3429001"/>
          <a:ext cx="32908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方程式" r:id="rId15" imgW="1524000" imgH="330200" progId="Equation.3">
                  <p:embed/>
                </p:oleObj>
              </mc:Choice>
              <mc:Fallback>
                <p:oleObj name="方程式" r:id="rId15" imgW="1524000" imgH="330200" progId="Equation.3">
                  <p:embed/>
                  <p:pic>
                    <p:nvPicPr>
                      <p:cNvPr id="7373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3429001"/>
                        <a:ext cx="329088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11"/>
          <p:cNvGraphicFramePr>
            <a:graphicFrameLocks noChangeAspect="1"/>
          </p:cNvGraphicFramePr>
          <p:nvPr/>
        </p:nvGraphicFramePr>
        <p:xfrm>
          <a:off x="2495550" y="2133601"/>
          <a:ext cx="16573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" name="方程式" r:id="rId17" imgW="863225" imgH="177723" progId="Equation.3">
                  <p:embed/>
                </p:oleObj>
              </mc:Choice>
              <mc:Fallback>
                <p:oleObj name="方程式" r:id="rId17" imgW="863225" imgH="177723" progId="Equation.3">
                  <p:embed/>
                  <p:pic>
                    <p:nvPicPr>
                      <p:cNvPr id="7373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133601"/>
                        <a:ext cx="16573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12"/>
          <p:cNvGraphicFramePr>
            <a:graphicFrameLocks noChangeAspect="1"/>
          </p:cNvGraphicFramePr>
          <p:nvPr/>
        </p:nvGraphicFramePr>
        <p:xfrm>
          <a:off x="4583113" y="1916113"/>
          <a:ext cx="38163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方程式" r:id="rId19" imgW="1701800" imgH="393700" progId="Equation.3">
                  <p:embed/>
                </p:oleObj>
              </mc:Choice>
              <mc:Fallback>
                <p:oleObj name="方程式" r:id="rId19" imgW="1701800" imgH="393700" progId="Equation.3">
                  <p:embed/>
                  <p:pic>
                    <p:nvPicPr>
                      <p:cNvPr id="737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1916113"/>
                        <a:ext cx="381635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7" name="文字方塊 12"/>
          <p:cNvSpPr txBox="1">
            <a:spLocks noChangeArrowheads="1"/>
          </p:cNvSpPr>
          <p:nvPr/>
        </p:nvSpPr>
        <p:spPr bwMode="auto">
          <a:xfrm>
            <a:off x="1992313" y="5661026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已知有</a:t>
            </a:r>
            <a:r>
              <a:rPr lang="en-US" altLang="zh-TW"/>
              <a:t>       </a:t>
            </a:r>
            <a:r>
              <a:rPr lang="zh-TW" altLang="zh-TW"/>
              <a:t>與</a:t>
            </a:r>
            <a:r>
              <a:rPr lang="en-US" altLang="zh-TW"/>
              <a:t>            </a:t>
            </a:r>
            <a:r>
              <a:rPr lang="zh-TW" altLang="zh-TW"/>
              <a:t>這對傅立葉轉換關係，若是在時域中有相同於</a:t>
            </a:r>
            <a:r>
              <a:rPr lang="en-US" altLang="zh-TW"/>
              <a:t>    </a:t>
            </a:r>
            <a:r>
              <a:rPr lang="zh-TW" altLang="zh-TW"/>
              <a:t>函數的波形</a:t>
            </a:r>
            <a:r>
              <a:rPr lang="en-US" altLang="zh-TW"/>
              <a:t>          </a:t>
            </a:r>
            <a:r>
              <a:rPr lang="zh-TW" altLang="zh-TW"/>
              <a:t>，則其頻域就有相同於</a:t>
            </a:r>
            <a:r>
              <a:rPr lang="en-US" altLang="zh-TW"/>
              <a:t>       </a:t>
            </a:r>
            <a:r>
              <a:rPr lang="zh-TW" altLang="zh-TW"/>
              <a:t>函數的頻譜</a:t>
            </a:r>
            <a:r>
              <a:rPr lang="en-US" altLang="zh-TW"/>
              <a:t>               </a:t>
            </a:r>
            <a:r>
              <a:rPr lang="zh-TW" altLang="zh-TW"/>
              <a:t>。</a:t>
            </a:r>
            <a:endParaRPr lang="zh-TW" altLang="en-US"/>
          </a:p>
        </p:txBody>
      </p:sp>
      <p:graphicFrame>
        <p:nvGraphicFramePr>
          <p:cNvPr id="73739" name="Object 13"/>
          <p:cNvGraphicFramePr>
            <a:graphicFrameLocks noChangeAspect="1"/>
          </p:cNvGraphicFramePr>
          <p:nvPr/>
        </p:nvGraphicFramePr>
        <p:xfrm>
          <a:off x="2782888" y="5661025"/>
          <a:ext cx="5826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方程式" r:id="rId21" imgW="291960" imgH="203040" progId="Equation.3">
                  <p:embed/>
                </p:oleObj>
              </mc:Choice>
              <mc:Fallback>
                <p:oleObj name="方程式" r:id="rId21" imgW="291960" imgH="203040" progId="Equation.3">
                  <p:embed/>
                  <p:pic>
                    <p:nvPicPr>
                      <p:cNvPr id="7373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661025"/>
                        <a:ext cx="5826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12"/>
          <p:cNvGraphicFramePr>
            <a:graphicFrameLocks noChangeAspect="1"/>
          </p:cNvGraphicFramePr>
          <p:nvPr/>
        </p:nvGraphicFramePr>
        <p:xfrm>
          <a:off x="3648076" y="5661025"/>
          <a:ext cx="936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0" name="方程式" r:id="rId23" imgW="469800" imgH="203040" progId="Equation.3">
                  <p:embed/>
                </p:oleObj>
              </mc:Choice>
              <mc:Fallback>
                <p:oleObj name="方程式" r:id="rId23" imgW="469800" imgH="203040" progId="Equation.3">
                  <p:embed/>
                  <p:pic>
                    <p:nvPicPr>
                      <p:cNvPr id="737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5661025"/>
                        <a:ext cx="9366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15"/>
          <p:cNvGraphicFramePr>
            <a:graphicFrameLocks noChangeAspect="1"/>
          </p:cNvGraphicFramePr>
          <p:nvPr/>
        </p:nvGraphicFramePr>
        <p:xfrm>
          <a:off x="9731376" y="5661025"/>
          <a:ext cx="936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方程式" r:id="rId25" imgW="469800" imgH="203040" progId="Equation.3">
                  <p:embed/>
                </p:oleObj>
              </mc:Choice>
              <mc:Fallback>
                <p:oleObj name="方程式" r:id="rId25" imgW="469800" imgH="203040" progId="Equation.3">
                  <p:embed/>
                  <p:pic>
                    <p:nvPicPr>
                      <p:cNvPr id="7374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76" y="5661025"/>
                        <a:ext cx="9366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16"/>
          <p:cNvGraphicFramePr>
            <a:graphicFrameLocks noChangeAspect="1"/>
          </p:cNvGraphicFramePr>
          <p:nvPr/>
        </p:nvGraphicFramePr>
        <p:xfrm>
          <a:off x="3359151" y="6021388"/>
          <a:ext cx="809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方程式" r:id="rId26" imgW="406080" imgH="203040" progId="Equation.3">
                  <p:embed/>
                </p:oleObj>
              </mc:Choice>
              <mc:Fallback>
                <p:oleObj name="方程式" r:id="rId26" imgW="406080" imgH="203040" progId="Equation.3">
                  <p:embed/>
                  <p:pic>
                    <p:nvPicPr>
                      <p:cNvPr id="7374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1" y="6021388"/>
                        <a:ext cx="8096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7"/>
          <p:cNvGraphicFramePr>
            <a:graphicFrameLocks noChangeAspect="1"/>
          </p:cNvGraphicFramePr>
          <p:nvPr/>
        </p:nvGraphicFramePr>
        <p:xfrm>
          <a:off x="6600826" y="5949950"/>
          <a:ext cx="582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方程式" r:id="rId28" imgW="291960" imgH="203040" progId="Equation.3">
                  <p:embed/>
                </p:oleObj>
              </mc:Choice>
              <mc:Fallback>
                <p:oleObj name="方程式" r:id="rId28" imgW="291960" imgH="203040" progId="Equation.3">
                  <p:embed/>
                  <p:pic>
                    <p:nvPicPr>
                      <p:cNvPr id="7374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5949950"/>
                        <a:ext cx="5826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Object 18"/>
          <p:cNvGraphicFramePr>
            <a:graphicFrameLocks noChangeAspect="1"/>
          </p:cNvGraphicFramePr>
          <p:nvPr/>
        </p:nvGraphicFramePr>
        <p:xfrm>
          <a:off x="8543925" y="6021389"/>
          <a:ext cx="11303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方程式" r:id="rId29" imgW="571320" imgH="203040" progId="Equation.3">
                  <p:embed/>
                </p:oleObj>
              </mc:Choice>
              <mc:Fallback>
                <p:oleObj name="方程式" r:id="rId29" imgW="571320" imgH="203040" progId="Equation.3">
                  <p:embed/>
                  <p:pic>
                    <p:nvPicPr>
                      <p:cNvPr id="7374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925" y="6021389"/>
                        <a:ext cx="113030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475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CEE6A0F-FFC8-4D56-8062-42D3722D0B4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4760" name="Text Box 4"/>
          <p:cNvSpPr txBox="1">
            <a:spLocks noChangeArrowheads="1"/>
          </p:cNvSpPr>
          <p:nvPr/>
        </p:nvSpPr>
        <p:spPr bwMode="auto">
          <a:xfrm>
            <a:off x="1952626" y="2071688"/>
            <a:ext cx="543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4.23  </a:t>
            </a:r>
            <a:r>
              <a:rPr lang="zh-TW" altLang="zh-TW"/>
              <a:t>利用對偶性計算傅立葉轉換</a:t>
            </a:r>
            <a:endParaRPr lang="en-US" altLang="zh-TW" b="1"/>
          </a:p>
        </p:txBody>
      </p:sp>
      <p:sp>
        <p:nvSpPr>
          <p:cNvPr id="74761" name="Rectangle 6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4" name="Object 5"/>
          <p:cNvGraphicFramePr>
            <a:graphicFrameLocks noChangeAspect="1"/>
          </p:cNvGraphicFramePr>
          <p:nvPr/>
        </p:nvGraphicFramePr>
        <p:xfrm>
          <a:off x="2095500" y="2500314"/>
          <a:ext cx="15113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方程式" r:id="rId3" imgW="787400" imgH="419100" progId="Equation.3">
                  <p:embed/>
                </p:oleObj>
              </mc:Choice>
              <mc:Fallback>
                <p:oleObj name="方程式" r:id="rId3" imgW="787400" imgH="419100" progId="Equation.3">
                  <p:embed/>
                  <p:pic>
                    <p:nvPicPr>
                      <p:cNvPr id="747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500314"/>
                        <a:ext cx="1511300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2" name="Rectangle 8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5" name="Object 7"/>
          <p:cNvGraphicFramePr>
            <a:graphicFrameLocks noChangeAspect="1"/>
          </p:cNvGraphicFramePr>
          <p:nvPr/>
        </p:nvGraphicFramePr>
        <p:xfrm>
          <a:off x="2063750" y="3500438"/>
          <a:ext cx="4248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方程式" r:id="rId5" imgW="2286000" imgH="419100" progId="Equation.3">
                  <p:embed/>
                </p:oleObj>
              </mc:Choice>
              <mc:Fallback>
                <p:oleObj name="方程式" r:id="rId5" imgW="2286000" imgH="419100" progId="Equation.3">
                  <p:embed/>
                  <p:pic>
                    <p:nvPicPr>
                      <p:cNvPr id="747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500438"/>
                        <a:ext cx="4248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3" name="Rectangle 10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6" name="Object 9"/>
          <p:cNvGraphicFramePr>
            <a:graphicFrameLocks noChangeAspect="1"/>
          </p:cNvGraphicFramePr>
          <p:nvPr/>
        </p:nvGraphicFramePr>
        <p:xfrm>
          <a:off x="2063750" y="4365626"/>
          <a:ext cx="410368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方程式" r:id="rId7" imgW="2082800" imgH="419100" progId="Equation.3">
                  <p:embed/>
                </p:oleObj>
              </mc:Choice>
              <mc:Fallback>
                <p:oleObj name="方程式" r:id="rId7" imgW="2082800" imgH="419100" progId="Equation.3">
                  <p:embed/>
                  <p:pic>
                    <p:nvPicPr>
                      <p:cNvPr id="7475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365626"/>
                        <a:ext cx="4103688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4757" name="Object 11"/>
          <p:cNvGraphicFramePr>
            <a:graphicFrameLocks noChangeAspect="1"/>
          </p:cNvGraphicFramePr>
          <p:nvPr/>
        </p:nvGraphicFramePr>
        <p:xfrm>
          <a:off x="2063751" y="5373689"/>
          <a:ext cx="54006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方程式" r:id="rId9" imgW="2654300" imgH="419100" progId="Equation.3">
                  <p:embed/>
                </p:oleObj>
              </mc:Choice>
              <mc:Fallback>
                <p:oleObj name="方程式" r:id="rId9" imgW="2654300" imgH="419100" progId="Equation.3">
                  <p:embed/>
                  <p:pic>
                    <p:nvPicPr>
                      <p:cNvPr id="7475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5373689"/>
                        <a:ext cx="540067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57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70EC24A-91DD-434A-AD16-560EB1FBFF9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75784" name="Picture 4" descr="Fig_4-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060576"/>
            <a:ext cx="3457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5" descr="Fig_4-1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133600"/>
            <a:ext cx="3505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6" descr="Fig_4-17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365625"/>
            <a:ext cx="3657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7" descr="Fig_4-1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437064"/>
            <a:ext cx="36576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8" name="Rectangle 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78" name="Object 8"/>
          <p:cNvGraphicFramePr>
            <a:graphicFrameLocks noChangeAspect="1"/>
          </p:cNvGraphicFramePr>
          <p:nvPr/>
        </p:nvGraphicFramePr>
        <p:xfrm>
          <a:off x="3503613" y="1916113"/>
          <a:ext cx="14398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方程式" r:id="rId7" imgW="863225" imgH="228501" progId="Equation.3">
                  <p:embed/>
                </p:oleObj>
              </mc:Choice>
              <mc:Fallback>
                <p:oleObj name="方程式" r:id="rId7" imgW="863225" imgH="228501" progId="Equation.3">
                  <p:embed/>
                  <p:pic>
                    <p:nvPicPr>
                      <p:cNvPr id="757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1916113"/>
                        <a:ext cx="143986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9" name="Rectangle 11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79" name="Object 10"/>
          <p:cNvGraphicFramePr>
            <a:graphicFrameLocks noChangeAspect="1"/>
          </p:cNvGraphicFramePr>
          <p:nvPr/>
        </p:nvGraphicFramePr>
        <p:xfrm>
          <a:off x="6096000" y="1773238"/>
          <a:ext cx="19446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方程式" r:id="rId9" imgW="1016000" imgH="419100" progId="Equation.3">
                  <p:embed/>
                </p:oleObj>
              </mc:Choice>
              <mc:Fallback>
                <p:oleObj name="方程式" r:id="rId9" imgW="1016000" imgH="419100" progId="Equation.3">
                  <p:embed/>
                  <p:pic>
                    <p:nvPicPr>
                      <p:cNvPr id="7577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73238"/>
                        <a:ext cx="194468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0" name="Rectangle 13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80" name="Object 12"/>
          <p:cNvGraphicFramePr>
            <a:graphicFrameLocks noChangeAspect="1"/>
          </p:cNvGraphicFramePr>
          <p:nvPr/>
        </p:nvGraphicFramePr>
        <p:xfrm>
          <a:off x="1919289" y="4005264"/>
          <a:ext cx="1512887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" name="方程式" r:id="rId11" imgW="787400" imgH="419100" progId="Equation.3">
                  <p:embed/>
                </p:oleObj>
              </mc:Choice>
              <mc:Fallback>
                <p:oleObj name="方程式" r:id="rId11" imgW="787400" imgH="419100" progId="Equation.3">
                  <p:embed/>
                  <p:pic>
                    <p:nvPicPr>
                      <p:cNvPr id="757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4005264"/>
                        <a:ext cx="1512887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5781" name="Object 14"/>
          <p:cNvGraphicFramePr>
            <a:graphicFrameLocks noChangeAspect="1"/>
          </p:cNvGraphicFramePr>
          <p:nvPr/>
        </p:nvGraphicFramePr>
        <p:xfrm>
          <a:off x="6024564" y="4365626"/>
          <a:ext cx="2808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方程式" r:id="rId13" imgW="1473200" imgH="228600" progId="Equation.3">
                  <p:embed/>
                </p:oleObj>
              </mc:Choice>
              <mc:Fallback>
                <p:oleObj name="方程式" r:id="rId13" imgW="1473200" imgH="228600" progId="Equation.3">
                  <p:embed/>
                  <p:pic>
                    <p:nvPicPr>
                      <p:cNvPr id="7578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4365626"/>
                        <a:ext cx="28082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8037203-C461-4319-9CC3-6D160F4DBEC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6811" name="Text Box 4"/>
          <p:cNvSpPr txBox="1">
            <a:spLocks noChangeArrowheads="1"/>
          </p:cNvSpPr>
          <p:nvPr/>
        </p:nvSpPr>
        <p:spPr bwMode="auto">
          <a:xfrm>
            <a:off x="1919288" y="2060575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離散時間傅立葉級數之對偶性</a:t>
            </a:r>
            <a:endParaRPr lang="en-US" altLang="zh-TW" b="1"/>
          </a:p>
        </p:txBody>
      </p:sp>
      <p:sp>
        <p:nvSpPr>
          <p:cNvPr id="76812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2" name="Object 5"/>
          <p:cNvGraphicFramePr>
            <a:graphicFrameLocks noChangeAspect="1"/>
          </p:cNvGraphicFramePr>
          <p:nvPr/>
        </p:nvGraphicFramePr>
        <p:xfrm>
          <a:off x="2279650" y="2420938"/>
          <a:ext cx="44323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Equation" r:id="rId3" imgW="2222280" imgH="431640" progId="Equation.3">
                  <p:embed/>
                </p:oleObj>
              </mc:Choice>
              <mc:Fallback>
                <p:oleObj name="Equation" r:id="rId3" imgW="2222280" imgH="431640" progId="Equation.3">
                  <p:embed/>
                  <p:pic>
                    <p:nvPicPr>
                      <p:cNvPr id="768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420938"/>
                        <a:ext cx="44323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3" name="Rectangle 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6814" name="Rectangle 1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3" name="Object 11"/>
          <p:cNvGraphicFramePr>
            <a:graphicFrameLocks noChangeAspect="1"/>
          </p:cNvGraphicFramePr>
          <p:nvPr/>
        </p:nvGraphicFramePr>
        <p:xfrm>
          <a:off x="2424114" y="3789364"/>
          <a:ext cx="30384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方程式" r:id="rId5" imgW="1307532" imgH="431613" progId="Equation.3">
                  <p:embed/>
                </p:oleObj>
              </mc:Choice>
              <mc:Fallback>
                <p:oleObj name="方程式" r:id="rId5" imgW="1307532" imgH="431613" progId="Equation.3">
                  <p:embed/>
                  <p:pic>
                    <p:nvPicPr>
                      <p:cNvPr id="768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789364"/>
                        <a:ext cx="3038475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4" name="Object 14"/>
          <p:cNvGraphicFramePr>
            <a:graphicFrameLocks noChangeAspect="1"/>
          </p:cNvGraphicFramePr>
          <p:nvPr/>
        </p:nvGraphicFramePr>
        <p:xfrm>
          <a:off x="2063750" y="4941889"/>
          <a:ext cx="15113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方程式" r:id="rId7" imgW="761669" imgH="203112" progId="Equation.3">
                  <p:embed/>
                </p:oleObj>
              </mc:Choice>
              <mc:Fallback>
                <p:oleObj name="方程式" r:id="rId7" imgW="761669" imgH="203112" progId="Equation.3">
                  <p:embed/>
                  <p:pic>
                    <p:nvPicPr>
                      <p:cNvPr id="7680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941889"/>
                        <a:ext cx="15113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6" name="Rectangle 1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6805" name="Object 16"/>
          <p:cNvGraphicFramePr>
            <a:graphicFrameLocks noChangeAspect="1"/>
          </p:cNvGraphicFramePr>
          <p:nvPr/>
        </p:nvGraphicFramePr>
        <p:xfrm>
          <a:off x="4151313" y="4724401"/>
          <a:ext cx="26733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方程式" r:id="rId9" imgW="1269720" imgH="431640" progId="Equation.3">
                  <p:embed/>
                </p:oleObj>
              </mc:Choice>
              <mc:Fallback>
                <p:oleObj name="方程式" r:id="rId9" imgW="1269720" imgH="431640" progId="Equation.3">
                  <p:embed/>
                  <p:pic>
                    <p:nvPicPr>
                      <p:cNvPr id="7680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4724401"/>
                        <a:ext cx="26733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7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6818" name="Rectangle 2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6819" name="文字方塊 23"/>
          <p:cNvSpPr txBox="1">
            <a:spLocks noChangeArrowheads="1"/>
          </p:cNvSpPr>
          <p:nvPr/>
        </p:nvSpPr>
        <p:spPr bwMode="auto">
          <a:xfrm>
            <a:off x="1992313" y="3357563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這一對演算式具有相同的運算，</a:t>
            </a:r>
            <a:endParaRPr lang="zh-TW" altLang="en-US"/>
          </a:p>
        </p:txBody>
      </p:sp>
      <p:graphicFrame>
        <p:nvGraphicFramePr>
          <p:cNvPr id="76806" name="Object 28"/>
          <p:cNvGraphicFramePr>
            <a:graphicFrameLocks noChangeAspect="1"/>
          </p:cNvGraphicFramePr>
          <p:nvPr/>
        </p:nvGraphicFramePr>
        <p:xfrm>
          <a:off x="7175500" y="2420938"/>
          <a:ext cx="292893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方程式" r:id="rId11" imgW="1536700" imgH="431800" progId="Equation.3">
                  <p:embed/>
                </p:oleObj>
              </mc:Choice>
              <mc:Fallback>
                <p:oleObj name="方程式" r:id="rId11" imgW="1536700" imgH="431800" progId="Equation.3">
                  <p:embed/>
                  <p:pic>
                    <p:nvPicPr>
                      <p:cNvPr id="7680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2420938"/>
                        <a:ext cx="2928938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27"/>
          <p:cNvGraphicFramePr>
            <a:graphicFrameLocks noChangeAspect="1"/>
          </p:cNvGraphicFramePr>
          <p:nvPr/>
        </p:nvGraphicFramePr>
        <p:xfrm>
          <a:off x="2063751" y="5732464"/>
          <a:ext cx="16557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7" name="方程式" r:id="rId13" imgW="850531" imgH="203112" progId="Equation.3">
                  <p:embed/>
                </p:oleObj>
              </mc:Choice>
              <mc:Fallback>
                <p:oleObj name="方程式" r:id="rId13" imgW="850531" imgH="203112" progId="Equation.3">
                  <p:embed/>
                  <p:pic>
                    <p:nvPicPr>
                      <p:cNvPr id="7680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5732464"/>
                        <a:ext cx="16557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4079876" y="5589589"/>
          <a:ext cx="29432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方程式" r:id="rId15" imgW="1409400" imgH="431640" progId="Equation.3">
                  <p:embed/>
                </p:oleObj>
              </mc:Choice>
              <mc:Fallback>
                <p:oleObj name="方程式" r:id="rId15" imgW="1409400" imgH="431640" progId="Equation.3">
                  <p:embed/>
                  <p:pic>
                    <p:nvPicPr>
                      <p:cNvPr id="768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5589589"/>
                        <a:ext cx="29432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784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9E81934-B210-4524-A944-6A80A4623CA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77826" name="Object 29"/>
          <p:cNvGraphicFramePr>
            <a:graphicFrameLocks noChangeAspect="1"/>
          </p:cNvGraphicFramePr>
          <p:nvPr/>
        </p:nvGraphicFramePr>
        <p:xfrm>
          <a:off x="2279650" y="2924175"/>
          <a:ext cx="37353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方程式" r:id="rId3" imgW="1752480" imgH="431640" progId="Equation.3">
                  <p:embed/>
                </p:oleObj>
              </mc:Choice>
              <mc:Fallback>
                <p:oleObj name="方程式" r:id="rId3" imgW="1752480" imgH="431640" progId="Equation.3">
                  <p:embed/>
                  <p:pic>
                    <p:nvPicPr>
                      <p:cNvPr id="7782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924175"/>
                        <a:ext cx="3735388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0"/>
          <p:cNvGraphicFramePr>
            <a:graphicFrameLocks noChangeAspect="1"/>
          </p:cNvGraphicFramePr>
          <p:nvPr/>
        </p:nvGraphicFramePr>
        <p:xfrm>
          <a:off x="2640013" y="3789363"/>
          <a:ext cx="288131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方程式" r:id="rId5" imgW="1473200" imgH="406400" progId="Equation.3">
                  <p:embed/>
                </p:oleObj>
              </mc:Choice>
              <mc:Fallback>
                <p:oleObj name="方程式" r:id="rId5" imgW="1473200" imgH="406400" progId="Equation.3">
                  <p:embed/>
                  <p:pic>
                    <p:nvPicPr>
                      <p:cNvPr id="7782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789363"/>
                        <a:ext cx="2881312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31"/>
          <p:cNvGraphicFramePr>
            <a:graphicFrameLocks noChangeAspect="1"/>
          </p:cNvGraphicFramePr>
          <p:nvPr/>
        </p:nvGraphicFramePr>
        <p:xfrm>
          <a:off x="2782889" y="4652964"/>
          <a:ext cx="2447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方程式" r:id="rId7" imgW="1256755" imgH="317362" progId="Equation.3">
                  <p:embed/>
                </p:oleObj>
              </mc:Choice>
              <mc:Fallback>
                <p:oleObj name="方程式" r:id="rId7" imgW="1256755" imgH="317362" progId="Equation.3">
                  <p:embed/>
                  <p:pic>
                    <p:nvPicPr>
                      <p:cNvPr id="7782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4652964"/>
                        <a:ext cx="24479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32"/>
          <p:cNvGraphicFramePr>
            <a:graphicFrameLocks noChangeAspect="1"/>
          </p:cNvGraphicFramePr>
          <p:nvPr/>
        </p:nvGraphicFramePr>
        <p:xfrm>
          <a:off x="6096000" y="4581526"/>
          <a:ext cx="29289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方程式" r:id="rId9" imgW="1511300" imgH="406400" progId="Equation.3">
                  <p:embed/>
                </p:oleObj>
              </mc:Choice>
              <mc:Fallback>
                <p:oleObj name="方程式" r:id="rId9" imgW="1511300" imgH="406400" progId="Equation.3">
                  <p:embed/>
                  <p:pic>
                    <p:nvPicPr>
                      <p:cNvPr id="77829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581526"/>
                        <a:ext cx="292893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5"/>
          <p:cNvGraphicFramePr>
            <a:graphicFrameLocks noChangeAspect="1"/>
          </p:cNvGraphicFramePr>
          <p:nvPr/>
        </p:nvGraphicFramePr>
        <p:xfrm>
          <a:off x="7032626" y="1916113"/>
          <a:ext cx="2608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方程式" r:id="rId11" imgW="1307880" imgH="431640" progId="Equation.3">
                  <p:embed/>
                </p:oleObj>
              </mc:Choice>
              <mc:Fallback>
                <p:oleObj name="方程式" r:id="rId11" imgW="1307880" imgH="431640" progId="Equation.3">
                  <p:embed/>
                  <p:pic>
                    <p:nvPicPr>
                      <p:cNvPr id="778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1916113"/>
                        <a:ext cx="260826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8"/>
          <p:cNvGraphicFramePr>
            <a:graphicFrameLocks noChangeAspect="1"/>
          </p:cNvGraphicFramePr>
          <p:nvPr/>
        </p:nvGraphicFramePr>
        <p:xfrm>
          <a:off x="6959600" y="2708276"/>
          <a:ext cx="33543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name="方程式" r:id="rId13" imgW="1536700" imgH="431800" progId="Equation.3">
                  <p:embed/>
                </p:oleObj>
              </mc:Choice>
              <mc:Fallback>
                <p:oleObj name="方程式" r:id="rId13" imgW="1536700" imgH="431800" progId="Equation.3">
                  <p:embed/>
                  <p:pic>
                    <p:nvPicPr>
                      <p:cNvPr id="778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2708276"/>
                        <a:ext cx="3354388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16"/>
          <p:cNvGraphicFramePr>
            <a:graphicFrameLocks noChangeAspect="1"/>
          </p:cNvGraphicFramePr>
          <p:nvPr/>
        </p:nvGraphicFramePr>
        <p:xfrm>
          <a:off x="2424113" y="1989139"/>
          <a:ext cx="26733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方程式" r:id="rId15" imgW="1269720" imgH="431640" progId="Equation.3">
                  <p:embed/>
                </p:oleObj>
              </mc:Choice>
              <mc:Fallback>
                <p:oleObj name="方程式" r:id="rId15" imgW="1269720" imgH="431640" progId="Equation.3">
                  <p:embed/>
                  <p:pic>
                    <p:nvPicPr>
                      <p:cNvPr id="77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1989139"/>
                        <a:ext cx="26733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1" name="文字方塊 10"/>
          <p:cNvSpPr txBox="1">
            <a:spLocks noChangeArrowheads="1"/>
          </p:cNvSpPr>
          <p:nvPr/>
        </p:nvSpPr>
        <p:spPr bwMode="auto">
          <a:xfrm>
            <a:off x="2135188" y="5445125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如果已知有</a:t>
            </a:r>
            <a:r>
              <a:rPr lang="en-US" altLang="zh-TW"/>
              <a:t>         </a:t>
            </a:r>
            <a:r>
              <a:rPr lang="zh-TW" altLang="zh-TW"/>
              <a:t>與</a:t>
            </a:r>
            <a:r>
              <a:rPr lang="en-US" altLang="zh-TW"/>
              <a:t>           </a:t>
            </a:r>
            <a:r>
              <a:rPr lang="zh-TW" altLang="zh-TW"/>
              <a:t>這對傅立葉級數關係，若是在時域中有相同於</a:t>
            </a:r>
            <a:r>
              <a:rPr lang="en-US" altLang="zh-TW"/>
              <a:t>           </a:t>
            </a:r>
            <a:r>
              <a:rPr lang="zh-TW" altLang="zh-TW"/>
              <a:t>函數的波形</a:t>
            </a:r>
            <a:r>
              <a:rPr lang="en-US" altLang="zh-TW"/>
              <a:t>         </a:t>
            </a:r>
            <a:r>
              <a:rPr lang="zh-TW" altLang="zh-TW"/>
              <a:t>，則其頻域就有相同於</a:t>
            </a:r>
            <a:r>
              <a:rPr lang="en-US" altLang="zh-TW"/>
              <a:t>         </a:t>
            </a:r>
            <a:r>
              <a:rPr lang="zh-TW" altLang="zh-TW"/>
              <a:t>函數的頻譜</a:t>
            </a:r>
            <a:r>
              <a:rPr lang="en-US" altLang="zh-TW"/>
              <a:t>           </a:t>
            </a:r>
            <a:r>
              <a:rPr lang="zh-TW" altLang="zh-TW"/>
              <a:t>。</a:t>
            </a:r>
            <a:endParaRPr lang="zh-TW" altLang="en-US"/>
          </a:p>
        </p:txBody>
      </p:sp>
      <p:graphicFrame>
        <p:nvGraphicFramePr>
          <p:cNvPr id="77833" name="Object 11"/>
          <p:cNvGraphicFramePr>
            <a:graphicFrameLocks noChangeAspect="1"/>
          </p:cNvGraphicFramePr>
          <p:nvPr/>
        </p:nvGraphicFramePr>
        <p:xfrm>
          <a:off x="3575051" y="5445126"/>
          <a:ext cx="5937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3" name="方程式" r:id="rId17" imgW="304560" imgH="203040" progId="Equation.3">
                  <p:embed/>
                </p:oleObj>
              </mc:Choice>
              <mc:Fallback>
                <p:oleObj name="方程式" r:id="rId17" imgW="304560" imgH="203040" progId="Equation.3">
                  <p:embed/>
                  <p:pic>
                    <p:nvPicPr>
                      <p:cNvPr id="7783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1" y="5445126"/>
                        <a:ext cx="5937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12"/>
          <p:cNvGraphicFramePr>
            <a:graphicFrameLocks noChangeAspect="1"/>
          </p:cNvGraphicFramePr>
          <p:nvPr/>
        </p:nvGraphicFramePr>
        <p:xfrm>
          <a:off x="4511675" y="5445126"/>
          <a:ext cx="6921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方程式" r:id="rId19" imgW="355320" imgH="203040" progId="Equation.3">
                  <p:embed/>
                </p:oleObj>
              </mc:Choice>
              <mc:Fallback>
                <p:oleObj name="方程式" r:id="rId19" imgW="355320" imgH="203040" progId="Equation.3">
                  <p:embed/>
                  <p:pic>
                    <p:nvPicPr>
                      <p:cNvPr id="7783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5445126"/>
                        <a:ext cx="6921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13"/>
          <p:cNvGraphicFramePr>
            <a:graphicFrameLocks noChangeAspect="1"/>
          </p:cNvGraphicFramePr>
          <p:nvPr/>
        </p:nvGraphicFramePr>
        <p:xfrm>
          <a:off x="2782888" y="5732463"/>
          <a:ext cx="6921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方程式" r:id="rId21" imgW="355320" imgH="203040" progId="Equation.3">
                  <p:embed/>
                </p:oleObj>
              </mc:Choice>
              <mc:Fallback>
                <p:oleObj name="方程式" r:id="rId21" imgW="355320" imgH="203040" progId="Equation.3">
                  <p:embed/>
                  <p:pic>
                    <p:nvPicPr>
                      <p:cNvPr id="7783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732463"/>
                        <a:ext cx="6921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14"/>
          <p:cNvGraphicFramePr>
            <a:graphicFrameLocks noChangeAspect="1"/>
          </p:cNvGraphicFramePr>
          <p:nvPr/>
        </p:nvGraphicFramePr>
        <p:xfrm>
          <a:off x="4943475" y="5732463"/>
          <a:ext cx="6921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方程式" r:id="rId22" imgW="355320" imgH="203040" progId="Equation.3">
                  <p:embed/>
                </p:oleObj>
              </mc:Choice>
              <mc:Fallback>
                <p:oleObj name="方程式" r:id="rId22" imgW="355320" imgH="203040" progId="Equation.3">
                  <p:embed/>
                  <p:pic>
                    <p:nvPicPr>
                      <p:cNvPr id="7783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5732463"/>
                        <a:ext cx="6921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15"/>
          <p:cNvGraphicFramePr>
            <a:graphicFrameLocks noChangeAspect="1"/>
          </p:cNvGraphicFramePr>
          <p:nvPr/>
        </p:nvGraphicFramePr>
        <p:xfrm>
          <a:off x="8112126" y="5805488"/>
          <a:ext cx="5937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方程式" r:id="rId24" imgW="304560" imgH="203040" progId="Equation.3">
                  <p:embed/>
                </p:oleObj>
              </mc:Choice>
              <mc:Fallback>
                <p:oleObj name="方程式" r:id="rId24" imgW="304560" imgH="203040" progId="Equation.3">
                  <p:embed/>
                  <p:pic>
                    <p:nvPicPr>
                      <p:cNvPr id="7783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5805488"/>
                        <a:ext cx="5937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8" name="Object 14"/>
          <p:cNvGraphicFramePr>
            <a:graphicFrameLocks noChangeAspect="1"/>
          </p:cNvGraphicFramePr>
          <p:nvPr/>
        </p:nvGraphicFramePr>
        <p:xfrm>
          <a:off x="2495550" y="6092826"/>
          <a:ext cx="763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方程式" r:id="rId25" imgW="393480" imgH="203040" progId="Equation.3">
                  <p:embed/>
                </p:oleObj>
              </mc:Choice>
              <mc:Fallback>
                <p:oleObj name="方程式" r:id="rId25" imgW="393480" imgH="203040" progId="Equation.3">
                  <p:embed/>
                  <p:pic>
                    <p:nvPicPr>
                      <p:cNvPr id="778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6092826"/>
                        <a:ext cx="7635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52136E5-0686-49C5-8E8A-D839E79C686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08213" y="2060575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4.2  </a:t>
            </a:r>
            <a:r>
              <a:rPr lang="zh-TW" altLang="en-US"/>
              <a:t>低通濾波器及其脈衝響應</a:t>
            </a:r>
            <a:endParaRPr lang="en-US" altLang="zh-TW">
              <a:latin typeface="Times New Roman" pitchFamily="18" charset="0"/>
            </a:endParaRP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4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6" name="Object 12"/>
          <p:cNvGraphicFramePr>
            <a:graphicFrameLocks noChangeAspect="1"/>
          </p:cNvGraphicFramePr>
          <p:nvPr/>
        </p:nvGraphicFramePr>
        <p:xfrm>
          <a:off x="2095501" y="2571750"/>
          <a:ext cx="30003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600200" imgH="457200" progId="Equation.3">
                  <p:embed/>
                </p:oleObj>
              </mc:Choice>
              <mc:Fallback>
                <p:oleObj name="Equation" r:id="rId3" imgW="1600200" imgH="457200" progId="Equation.3">
                  <p:embed/>
                  <p:pic>
                    <p:nvPicPr>
                      <p:cNvPr id="614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2571750"/>
                        <a:ext cx="30003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7" name="Object 14"/>
          <p:cNvGraphicFramePr>
            <a:graphicFrameLocks noChangeAspect="1"/>
          </p:cNvGraphicFramePr>
          <p:nvPr/>
        </p:nvGraphicFramePr>
        <p:xfrm>
          <a:off x="6881813" y="2571751"/>
          <a:ext cx="17256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939392" imgH="393529" progId="Equation.3">
                  <p:embed/>
                </p:oleObj>
              </mc:Choice>
              <mc:Fallback>
                <p:oleObj name="Equation" r:id="rId5" imgW="939392" imgH="393529" progId="Equation.3">
                  <p:embed/>
                  <p:pic>
                    <p:nvPicPr>
                      <p:cNvPr id="614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2571751"/>
                        <a:ext cx="17256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6" name="Picture 16" descr="Fig_4-2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429000"/>
            <a:ext cx="3657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7" descr="Fig_4-2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573463"/>
            <a:ext cx="3657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文字方塊 12"/>
          <p:cNvSpPr txBox="1">
            <a:spLocks noChangeArrowheads="1"/>
          </p:cNvSpPr>
          <p:nvPr/>
        </p:nvSpPr>
        <p:spPr bwMode="auto">
          <a:xfrm>
            <a:off x="2208213" y="573246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            </a:t>
            </a:r>
            <a:r>
              <a:rPr lang="en-US" altLang="zh-TW"/>
              <a:t>是一個週期為</a:t>
            </a:r>
            <a:r>
              <a:rPr lang="zh-TW" altLang="en-US"/>
              <a:t> 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altLang="zh-TW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/>
              <a:t> 的函數，我們只觀察</a:t>
            </a:r>
            <a:r>
              <a:rPr lang="zh-TW" altLang="en-US"/>
              <a:t>其</a:t>
            </a:r>
            <a:r>
              <a:rPr lang="en-US" altLang="zh-TW"/>
              <a:t>在0到</a:t>
            </a:r>
            <a:r>
              <a:rPr lang="el-GR" altLang="zh-TW" i="1"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n-US" altLang="zh-TW"/>
              <a:t> 這個半週期內的性質，可以知道它是低通濾波器。</a:t>
            </a:r>
            <a:endParaRPr lang="zh-TW" altLang="en-US"/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8" name="Object 13"/>
          <p:cNvGraphicFramePr>
            <a:graphicFrameLocks noChangeAspect="1"/>
          </p:cNvGraphicFramePr>
          <p:nvPr/>
        </p:nvGraphicFramePr>
        <p:xfrm>
          <a:off x="2279651" y="5732464"/>
          <a:ext cx="9001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方程式" r:id="rId9" imgW="469900" imgH="228600" progId="Equation.3">
                  <p:embed/>
                </p:oleObj>
              </mc:Choice>
              <mc:Fallback>
                <p:oleObj name="方程式" r:id="rId9" imgW="469900" imgH="228600" progId="Equation.3">
                  <p:embed/>
                  <p:pic>
                    <p:nvPicPr>
                      <p:cNvPr id="614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732464"/>
                        <a:ext cx="90011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88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EE86FCB-1922-48BC-A65E-4F2ECAAF3D9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8855" name="Text Box 4"/>
          <p:cNvSpPr txBox="1">
            <a:spLocks noChangeArrowheads="1"/>
          </p:cNvSpPr>
          <p:nvPr/>
        </p:nvSpPr>
        <p:spPr bwMode="auto">
          <a:xfrm>
            <a:off x="1919289" y="2060575"/>
            <a:ext cx="324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4.24  </a:t>
            </a:r>
            <a:r>
              <a:rPr lang="zh-TW" altLang="en-US"/>
              <a:t>對偶性的應用</a:t>
            </a:r>
            <a:endParaRPr lang="en-US" altLang="zh-TW" b="1"/>
          </a:p>
        </p:txBody>
      </p:sp>
      <p:sp>
        <p:nvSpPr>
          <p:cNvPr id="78856" name="Rectangle 6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8850" name="Object 5"/>
          <p:cNvGraphicFramePr>
            <a:graphicFrameLocks noChangeAspect="1"/>
          </p:cNvGraphicFramePr>
          <p:nvPr/>
        </p:nvGraphicFramePr>
        <p:xfrm>
          <a:off x="1992314" y="2636838"/>
          <a:ext cx="32734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方程式" r:id="rId3" imgW="1676160" imgH="419040" progId="Equation.3">
                  <p:embed/>
                </p:oleObj>
              </mc:Choice>
              <mc:Fallback>
                <p:oleObj name="方程式" r:id="rId3" imgW="1676160" imgH="419040" progId="Equation.3">
                  <p:embed/>
                  <p:pic>
                    <p:nvPicPr>
                      <p:cNvPr id="788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636838"/>
                        <a:ext cx="32734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7" name="Rectangle 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8851" name="Object 7"/>
          <p:cNvGraphicFramePr>
            <a:graphicFrameLocks noChangeAspect="1"/>
          </p:cNvGraphicFramePr>
          <p:nvPr/>
        </p:nvGraphicFramePr>
        <p:xfrm>
          <a:off x="1992313" y="4221163"/>
          <a:ext cx="2590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方程式" r:id="rId5" imgW="1384300" imgH="457200" progId="Equation.3">
                  <p:embed/>
                </p:oleObj>
              </mc:Choice>
              <mc:Fallback>
                <p:oleObj name="方程式" r:id="rId5" imgW="1384300" imgH="457200" progId="Equation.3">
                  <p:embed/>
                  <p:pic>
                    <p:nvPicPr>
                      <p:cNvPr id="788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221163"/>
                        <a:ext cx="25908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1524001" y="23335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8852" name="Object 9"/>
          <p:cNvGraphicFramePr>
            <a:graphicFrameLocks noChangeAspect="1"/>
          </p:cNvGraphicFramePr>
          <p:nvPr/>
        </p:nvGraphicFramePr>
        <p:xfrm>
          <a:off x="5664201" y="1916114"/>
          <a:ext cx="4449763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方程式" r:id="rId7" imgW="2616120" imgH="2666880" progId="Equation.3">
                  <p:embed/>
                </p:oleObj>
              </mc:Choice>
              <mc:Fallback>
                <p:oleObj name="方程式" r:id="rId7" imgW="2616120" imgH="2666880" progId="Equation.3">
                  <p:embed/>
                  <p:pic>
                    <p:nvPicPr>
                      <p:cNvPr id="788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1916114"/>
                        <a:ext cx="4449763" cy="453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98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9C0E24F-4B8C-490D-A7BF-307D6CCE639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4" name="Object 5"/>
          <p:cNvGraphicFramePr>
            <a:graphicFrameLocks noChangeAspect="1"/>
          </p:cNvGraphicFramePr>
          <p:nvPr/>
        </p:nvGraphicFramePr>
        <p:xfrm>
          <a:off x="2389189" y="2205038"/>
          <a:ext cx="70516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Equation" r:id="rId3" imgW="3555720" imgH="457200" progId="Equation.3">
                  <p:embed/>
                </p:oleObj>
              </mc:Choice>
              <mc:Fallback>
                <p:oleObj name="Equation" r:id="rId3" imgW="3555720" imgH="457200" progId="Equation.3">
                  <p:embed/>
                  <p:pic>
                    <p:nvPicPr>
                      <p:cNvPr id="798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9" y="2205038"/>
                        <a:ext cx="70516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9875" name="Object 7"/>
          <p:cNvGraphicFramePr>
            <a:graphicFrameLocks noChangeAspect="1"/>
          </p:cNvGraphicFramePr>
          <p:nvPr/>
        </p:nvGraphicFramePr>
        <p:xfrm>
          <a:off x="6119814" y="4221163"/>
          <a:ext cx="26876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方程式" r:id="rId5" imgW="1396800" imgH="457200" progId="Equation.3">
                  <p:embed/>
                </p:oleObj>
              </mc:Choice>
              <mc:Fallback>
                <p:oleObj name="方程式" r:id="rId5" imgW="1396800" imgH="457200" progId="Equation.3">
                  <p:embed/>
                  <p:pic>
                    <p:nvPicPr>
                      <p:cNvPr id="798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814" y="4221163"/>
                        <a:ext cx="2687637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9"/>
          <p:cNvGraphicFramePr>
            <a:graphicFrameLocks noChangeAspect="1"/>
          </p:cNvGraphicFramePr>
          <p:nvPr/>
        </p:nvGraphicFramePr>
        <p:xfrm>
          <a:off x="2692400" y="4292600"/>
          <a:ext cx="34226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方程式" r:id="rId7" imgW="1752480" imgH="419040" progId="Equation.3">
                  <p:embed/>
                </p:oleObj>
              </mc:Choice>
              <mc:Fallback>
                <p:oleObj name="方程式" r:id="rId7" imgW="1752480" imgH="419040" progId="Equation.3">
                  <p:embed/>
                  <p:pic>
                    <p:nvPicPr>
                      <p:cNvPr id="7987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4292600"/>
                        <a:ext cx="342265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090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9C25BEC-55FC-4768-BDC6-504DC2585D1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0908" name="Text Box 4"/>
          <p:cNvSpPr txBox="1">
            <a:spLocks noChangeArrowheads="1"/>
          </p:cNvSpPr>
          <p:nvPr/>
        </p:nvSpPr>
        <p:spPr bwMode="auto">
          <a:xfrm>
            <a:off x="1919288" y="2060575"/>
            <a:ext cx="5472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離散時間傅立葉轉換與傅立葉級數之對偶性</a:t>
            </a:r>
            <a:endParaRPr lang="en-US" altLang="zh-TW" b="1"/>
          </a:p>
        </p:txBody>
      </p:sp>
      <p:sp>
        <p:nvSpPr>
          <p:cNvPr id="80909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0898" name="Object 5"/>
          <p:cNvGraphicFramePr>
            <a:graphicFrameLocks noChangeAspect="1"/>
          </p:cNvGraphicFramePr>
          <p:nvPr/>
        </p:nvGraphicFramePr>
        <p:xfrm>
          <a:off x="2208214" y="2565400"/>
          <a:ext cx="280828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方程式" r:id="rId3" imgW="1459866" imgH="431613" progId="Equation.3">
                  <p:embed/>
                </p:oleObj>
              </mc:Choice>
              <mc:Fallback>
                <p:oleObj name="方程式" r:id="rId3" imgW="1459866" imgH="431613" progId="Equation.3">
                  <p:embed/>
                  <p:pic>
                    <p:nvPicPr>
                      <p:cNvPr id="808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565400"/>
                        <a:ext cx="2808287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8"/>
          <p:cNvGraphicFramePr>
            <a:graphicFrameLocks noChangeAspect="1"/>
          </p:cNvGraphicFramePr>
          <p:nvPr/>
        </p:nvGraphicFramePr>
        <p:xfrm>
          <a:off x="5591176" y="2492375"/>
          <a:ext cx="41767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方程式" r:id="rId5" imgW="2197100" imgH="431800" progId="Equation.3">
                  <p:embed/>
                </p:oleObj>
              </mc:Choice>
              <mc:Fallback>
                <p:oleObj name="方程式" r:id="rId5" imgW="2197100" imgH="431800" progId="Equation.3">
                  <p:embed/>
                  <p:pic>
                    <p:nvPicPr>
                      <p:cNvPr id="8089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2492375"/>
                        <a:ext cx="4176713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0" name="Rectangle 1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0900" name="Object 11"/>
          <p:cNvGraphicFramePr>
            <a:graphicFrameLocks noChangeAspect="1"/>
          </p:cNvGraphicFramePr>
          <p:nvPr/>
        </p:nvGraphicFramePr>
        <p:xfrm>
          <a:off x="2711450" y="3644901"/>
          <a:ext cx="2724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方程式" r:id="rId7" imgW="1167893" imgH="431613" progId="Equation.3">
                  <p:embed/>
                </p:oleObj>
              </mc:Choice>
              <mc:Fallback>
                <p:oleObj name="方程式" r:id="rId7" imgW="1167893" imgH="431613" progId="Equation.3">
                  <p:embed/>
                  <p:pic>
                    <p:nvPicPr>
                      <p:cNvPr id="8090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644901"/>
                        <a:ext cx="27241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1" name="Rectangle 2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12" name="文字方塊 17"/>
          <p:cNvSpPr txBox="1">
            <a:spLocks noChangeArrowheads="1"/>
          </p:cNvSpPr>
          <p:nvPr/>
        </p:nvSpPr>
        <p:spPr bwMode="auto">
          <a:xfrm>
            <a:off x="1992313" y="3357563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這一對演算式具有相同的運算，</a:t>
            </a:r>
            <a:endParaRPr lang="zh-TW" altLang="en-US"/>
          </a:p>
        </p:txBody>
      </p:sp>
      <p:sp>
        <p:nvSpPr>
          <p:cNvPr id="80913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14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15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16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17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18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0919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0901" name="Object 31"/>
          <p:cNvGraphicFramePr>
            <a:graphicFrameLocks noChangeAspect="1"/>
          </p:cNvGraphicFramePr>
          <p:nvPr/>
        </p:nvGraphicFramePr>
        <p:xfrm>
          <a:off x="2208213" y="4868863"/>
          <a:ext cx="13446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方程式" r:id="rId9" imgW="685800" imgH="203200" progId="Equation.3">
                  <p:embed/>
                </p:oleObj>
              </mc:Choice>
              <mc:Fallback>
                <p:oleObj name="方程式" r:id="rId9" imgW="685800" imgH="203200" progId="Equation.3">
                  <p:embed/>
                  <p:pic>
                    <p:nvPicPr>
                      <p:cNvPr id="8090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868863"/>
                        <a:ext cx="134461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0" name="Rectangle 3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0902" name="Object 33"/>
          <p:cNvGraphicFramePr>
            <a:graphicFrameLocks noChangeAspect="1"/>
          </p:cNvGraphicFramePr>
          <p:nvPr/>
        </p:nvGraphicFramePr>
        <p:xfrm>
          <a:off x="4079875" y="4652963"/>
          <a:ext cx="23749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方程式" r:id="rId11" imgW="1155700" imgH="431800" progId="Equation.3">
                  <p:embed/>
                </p:oleObj>
              </mc:Choice>
              <mc:Fallback>
                <p:oleObj name="方程式" r:id="rId11" imgW="1155700" imgH="431800" progId="Equation.3">
                  <p:embed/>
                  <p:pic>
                    <p:nvPicPr>
                      <p:cNvPr id="8090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4652963"/>
                        <a:ext cx="2374900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28"/>
          <p:cNvGraphicFramePr>
            <a:graphicFrameLocks noChangeAspect="1"/>
          </p:cNvGraphicFramePr>
          <p:nvPr/>
        </p:nvGraphicFramePr>
        <p:xfrm>
          <a:off x="4224338" y="5589589"/>
          <a:ext cx="7921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name="方程式" r:id="rId13" imgW="406224" imgH="228501" progId="Equation.3">
                  <p:embed/>
                </p:oleObj>
              </mc:Choice>
              <mc:Fallback>
                <p:oleObj name="方程式" r:id="rId13" imgW="406224" imgH="228501" progId="Equation.3">
                  <p:embed/>
                  <p:pic>
                    <p:nvPicPr>
                      <p:cNvPr id="8090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5589589"/>
                        <a:ext cx="7921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1" name="Rectangle 3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0904" name="Object 36"/>
          <p:cNvGraphicFramePr>
            <a:graphicFrameLocks noChangeAspect="1"/>
          </p:cNvGraphicFramePr>
          <p:nvPr/>
        </p:nvGraphicFramePr>
        <p:xfrm>
          <a:off x="2135188" y="5589588"/>
          <a:ext cx="16748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方程式" r:id="rId15" imgW="850531" imgH="203112" progId="Equation.3">
                  <p:embed/>
                </p:oleObj>
              </mc:Choice>
              <mc:Fallback>
                <p:oleObj name="方程式" r:id="rId15" imgW="850531" imgH="203112" progId="Equation.3">
                  <p:embed/>
                  <p:pic>
                    <p:nvPicPr>
                      <p:cNvPr id="8090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5589588"/>
                        <a:ext cx="167481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2" name="Rectangle 3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0905" name="Object 38"/>
          <p:cNvGraphicFramePr>
            <a:graphicFrameLocks noChangeAspect="1"/>
          </p:cNvGraphicFramePr>
          <p:nvPr/>
        </p:nvGraphicFramePr>
        <p:xfrm>
          <a:off x="5664200" y="5373688"/>
          <a:ext cx="28892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方程式" r:id="rId17" imgW="1409088" imgH="431613" progId="Equation.3">
                  <p:embed/>
                </p:oleObj>
              </mc:Choice>
              <mc:Fallback>
                <p:oleObj name="方程式" r:id="rId17" imgW="1409088" imgH="431613" progId="Equation.3">
                  <p:embed/>
                  <p:pic>
                    <p:nvPicPr>
                      <p:cNvPr id="8090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5373688"/>
                        <a:ext cx="2889250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193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6F31F7A-1350-460F-A29B-528A393E3DC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81922" name="Object 24"/>
          <p:cNvGraphicFramePr>
            <a:graphicFrameLocks noChangeAspect="1"/>
          </p:cNvGraphicFramePr>
          <p:nvPr/>
        </p:nvGraphicFramePr>
        <p:xfrm>
          <a:off x="2855914" y="4365626"/>
          <a:ext cx="24479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方程式" r:id="rId3" imgW="1269449" imgH="304668" progId="Equation.3">
                  <p:embed/>
                </p:oleObj>
              </mc:Choice>
              <mc:Fallback>
                <p:oleObj name="方程式" r:id="rId3" imgW="1269449" imgH="304668" progId="Equation.3">
                  <p:embed/>
                  <p:pic>
                    <p:nvPicPr>
                      <p:cNvPr id="8192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4365626"/>
                        <a:ext cx="244792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16"/>
          <p:cNvGraphicFramePr>
            <a:graphicFrameLocks noChangeAspect="1"/>
          </p:cNvGraphicFramePr>
          <p:nvPr/>
        </p:nvGraphicFramePr>
        <p:xfrm>
          <a:off x="2640014" y="2276476"/>
          <a:ext cx="24479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" name="方程式" r:id="rId5" imgW="1143000" imgH="431800" progId="Equation.3">
                  <p:embed/>
                </p:oleObj>
              </mc:Choice>
              <mc:Fallback>
                <p:oleObj name="方程式" r:id="rId5" imgW="1143000" imgH="431800" progId="Equation.3">
                  <p:embed/>
                  <p:pic>
                    <p:nvPicPr>
                      <p:cNvPr id="8192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2276476"/>
                        <a:ext cx="2447925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10"/>
          <p:cNvGraphicFramePr>
            <a:graphicFrameLocks noChangeAspect="1"/>
          </p:cNvGraphicFramePr>
          <p:nvPr/>
        </p:nvGraphicFramePr>
        <p:xfrm>
          <a:off x="2640013" y="3141663"/>
          <a:ext cx="28892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方程式" r:id="rId7" imgW="1409088" imgH="431613" progId="Equation.3">
                  <p:embed/>
                </p:oleObj>
              </mc:Choice>
              <mc:Fallback>
                <p:oleObj name="方程式" r:id="rId7" imgW="1409088" imgH="431613" progId="Equation.3">
                  <p:embed/>
                  <p:pic>
                    <p:nvPicPr>
                      <p:cNvPr id="8192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141663"/>
                        <a:ext cx="2889250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6527800" y="3141664"/>
          <a:ext cx="280828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方程式" r:id="rId9" imgW="1459866" imgH="431613" progId="Equation.3">
                  <p:embed/>
                </p:oleObj>
              </mc:Choice>
              <mc:Fallback>
                <p:oleObj name="方程式" r:id="rId9" imgW="1459866" imgH="431613" progId="Equation.3">
                  <p:embed/>
                  <p:pic>
                    <p:nvPicPr>
                      <p:cNvPr id="819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3141664"/>
                        <a:ext cx="2808288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8"/>
          <p:cNvGraphicFramePr>
            <a:graphicFrameLocks noChangeAspect="1"/>
          </p:cNvGraphicFramePr>
          <p:nvPr/>
        </p:nvGraphicFramePr>
        <p:xfrm>
          <a:off x="6456363" y="2205038"/>
          <a:ext cx="24622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方程式" r:id="rId11" imgW="1295280" imgH="431640" progId="Equation.3">
                  <p:embed/>
                </p:oleObj>
              </mc:Choice>
              <mc:Fallback>
                <p:oleObj name="方程式" r:id="rId11" imgW="1295280" imgH="431640" progId="Equation.3">
                  <p:embed/>
                  <p:pic>
                    <p:nvPicPr>
                      <p:cNvPr id="819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2205038"/>
                        <a:ext cx="2462212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28"/>
          <p:cNvGraphicFramePr>
            <a:graphicFrameLocks noChangeAspect="1"/>
          </p:cNvGraphicFramePr>
          <p:nvPr/>
        </p:nvGraphicFramePr>
        <p:xfrm>
          <a:off x="9336088" y="2349501"/>
          <a:ext cx="7921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name="方程式" r:id="rId13" imgW="406224" imgH="228501" progId="Equation.3">
                  <p:embed/>
                </p:oleObj>
              </mc:Choice>
              <mc:Fallback>
                <p:oleObj name="方程式" r:id="rId13" imgW="406224" imgH="228501" progId="Equation.3">
                  <p:embed/>
                  <p:pic>
                    <p:nvPicPr>
                      <p:cNvPr id="8192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6088" y="2349501"/>
                        <a:ext cx="7921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7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8" name="Object 14"/>
          <p:cNvGraphicFramePr>
            <a:graphicFrameLocks noChangeAspect="1"/>
          </p:cNvGraphicFramePr>
          <p:nvPr/>
        </p:nvGraphicFramePr>
        <p:xfrm>
          <a:off x="6311900" y="4365626"/>
          <a:ext cx="25606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方程式" r:id="rId15" imgW="1256755" imgH="304668" progId="Equation.3">
                  <p:embed/>
                </p:oleObj>
              </mc:Choice>
              <mc:Fallback>
                <p:oleObj name="方程式" r:id="rId15" imgW="1256755" imgH="304668" progId="Equation.3">
                  <p:embed/>
                  <p:pic>
                    <p:nvPicPr>
                      <p:cNvPr id="8192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365626"/>
                        <a:ext cx="2560638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8" name="文字方塊 17"/>
          <p:cNvSpPr txBox="1">
            <a:spLocks noChangeArrowheads="1"/>
          </p:cNvSpPr>
          <p:nvPr/>
        </p:nvSpPr>
        <p:spPr bwMode="auto">
          <a:xfrm>
            <a:off x="2063751" y="5300663"/>
            <a:ext cx="8208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如果已知有</a:t>
            </a:r>
            <a:r>
              <a:rPr lang="en-US" altLang="zh-TW"/>
              <a:t>           </a:t>
            </a:r>
            <a:r>
              <a:rPr lang="zh-TW" altLang="zh-TW"/>
              <a:t>與</a:t>
            </a:r>
            <a:r>
              <a:rPr lang="en-US" altLang="zh-TW"/>
              <a:t>               </a:t>
            </a:r>
            <a:r>
              <a:rPr lang="zh-TW" altLang="zh-TW"/>
              <a:t>這對離散時間傅立葉轉換關係，若是在時域中有相同於</a:t>
            </a:r>
            <a:r>
              <a:rPr lang="en-US" altLang="zh-TW"/>
              <a:t>              </a:t>
            </a:r>
            <a:r>
              <a:rPr lang="zh-TW" altLang="zh-TW"/>
              <a:t>函數的波形</a:t>
            </a:r>
            <a:r>
              <a:rPr lang="en-US" altLang="zh-TW"/>
              <a:t>            </a:t>
            </a:r>
            <a:r>
              <a:rPr lang="zh-TW" altLang="zh-TW"/>
              <a:t>，則其頻域就有相同於</a:t>
            </a:r>
            <a:r>
              <a:rPr lang="en-US" altLang="zh-TW"/>
              <a:t>  </a:t>
            </a:r>
            <a:r>
              <a:rPr lang="zh-TW" altLang="zh-TW"/>
              <a:t>函數的傅立葉級數係數</a:t>
            </a:r>
            <a:r>
              <a:rPr lang="en-US" altLang="zh-TW"/>
              <a:t>          </a:t>
            </a:r>
            <a:r>
              <a:rPr lang="zh-TW" altLang="zh-TW"/>
              <a:t>。</a:t>
            </a:r>
            <a:r>
              <a:rPr lang="en-US" altLang="zh-TW"/>
              <a:t>  </a:t>
            </a:r>
            <a:endParaRPr lang="zh-TW" altLang="en-US"/>
          </a:p>
        </p:txBody>
      </p:sp>
      <p:sp>
        <p:nvSpPr>
          <p:cNvPr id="81939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3575050" y="5300663"/>
          <a:ext cx="5984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name="方程式" r:id="rId17" imgW="304536" imgH="203024" progId="Equation.3">
                  <p:embed/>
                </p:oleObj>
              </mc:Choice>
              <mc:Fallback>
                <p:oleObj name="方程式" r:id="rId17" imgW="304536" imgH="203024" progId="Equation.3">
                  <p:embed/>
                  <p:pic>
                    <p:nvPicPr>
                      <p:cNvPr id="819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300663"/>
                        <a:ext cx="59848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0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30" name="Object 18"/>
          <p:cNvGraphicFramePr>
            <a:graphicFrameLocks noChangeAspect="1"/>
          </p:cNvGraphicFramePr>
          <p:nvPr/>
        </p:nvGraphicFramePr>
        <p:xfrm>
          <a:off x="4656139" y="5300664"/>
          <a:ext cx="10318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方程式" r:id="rId19" imgW="495085" imgH="228501" progId="Equation.3">
                  <p:embed/>
                </p:oleObj>
              </mc:Choice>
              <mc:Fallback>
                <p:oleObj name="方程式" r:id="rId19" imgW="495085" imgH="228501" progId="Equation.3">
                  <p:embed/>
                  <p:pic>
                    <p:nvPicPr>
                      <p:cNvPr id="81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9" y="5300664"/>
                        <a:ext cx="103187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1" name="Object 20"/>
          <p:cNvGraphicFramePr>
            <a:graphicFrameLocks noChangeAspect="1"/>
          </p:cNvGraphicFramePr>
          <p:nvPr/>
        </p:nvGraphicFramePr>
        <p:xfrm>
          <a:off x="3863976" y="5589589"/>
          <a:ext cx="10318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1" name="方程式" r:id="rId21" imgW="495085" imgH="228501" progId="Equation.3">
                  <p:embed/>
                </p:oleObj>
              </mc:Choice>
              <mc:Fallback>
                <p:oleObj name="方程式" r:id="rId21" imgW="495085" imgH="228501" progId="Equation.3">
                  <p:embed/>
                  <p:pic>
                    <p:nvPicPr>
                      <p:cNvPr id="8193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6" y="5589589"/>
                        <a:ext cx="103187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2" name="Object 21"/>
          <p:cNvGraphicFramePr>
            <a:graphicFrameLocks noChangeAspect="1"/>
          </p:cNvGraphicFramePr>
          <p:nvPr/>
        </p:nvGraphicFramePr>
        <p:xfrm>
          <a:off x="6292850" y="5589589"/>
          <a:ext cx="9271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2" name="方程式" r:id="rId22" imgW="444240" imgH="228600" progId="Equation.3">
                  <p:embed/>
                </p:oleObj>
              </mc:Choice>
              <mc:Fallback>
                <p:oleObj name="方程式" r:id="rId22" imgW="444240" imgH="228600" progId="Equation.3">
                  <p:embed/>
                  <p:pic>
                    <p:nvPicPr>
                      <p:cNvPr id="8193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5589589"/>
                        <a:ext cx="927100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3" name="Object 22"/>
          <p:cNvGraphicFramePr>
            <a:graphicFrameLocks noChangeAspect="1"/>
          </p:cNvGraphicFramePr>
          <p:nvPr/>
        </p:nvGraphicFramePr>
        <p:xfrm>
          <a:off x="9767889" y="5661026"/>
          <a:ext cx="5984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3" name="方程式" r:id="rId24" imgW="304536" imgH="203024" progId="Equation.3">
                  <p:embed/>
                </p:oleObj>
              </mc:Choice>
              <mc:Fallback>
                <p:oleObj name="方程式" r:id="rId24" imgW="304536" imgH="203024" progId="Equation.3">
                  <p:embed/>
                  <p:pic>
                    <p:nvPicPr>
                      <p:cNvPr id="8193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7889" y="5661026"/>
                        <a:ext cx="59848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4" name="Object 23"/>
          <p:cNvGraphicFramePr>
            <a:graphicFrameLocks noChangeAspect="1"/>
          </p:cNvGraphicFramePr>
          <p:nvPr/>
        </p:nvGraphicFramePr>
        <p:xfrm>
          <a:off x="4713288" y="5949951"/>
          <a:ext cx="7731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方程式" r:id="rId25" imgW="393480" imgH="203040" progId="Equation.3">
                  <p:embed/>
                </p:oleObj>
              </mc:Choice>
              <mc:Fallback>
                <p:oleObj name="方程式" r:id="rId25" imgW="393480" imgH="203040" progId="Equation.3">
                  <p:embed/>
                  <p:pic>
                    <p:nvPicPr>
                      <p:cNvPr id="8193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5949951"/>
                        <a:ext cx="77311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95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07D1BF3-9F31-49DE-95D3-92E91BB9F93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951" name="文字方塊 3"/>
          <p:cNvSpPr txBox="1">
            <a:spLocks noChangeArrowheads="1"/>
          </p:cNvSpPr>
          <p:nvPr/>
        </p:nvSpPr>
        <p:spPr bwMode="auto">
          <a:xfrm>
            <a:off x="1992314" y="2060575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4.25  </a:t>
            </a:r>
            <a:r>
              <a:rPr lang="zh-TW" altLang="zh-TW"/>
              <a:t>對偶性的應用</a:t>
            </a:r>
            <a:endParaRPr lang="zh-TW" altLang="en-US"/>
          </a:p>
        </p:txBody>
      </p:sp>
      <p:sp>
        <p:nvSpPr>
          <p:cNvPr id="8295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2946" name="Object 1"/>
          <p:cNvGraphicFramePr>
            <a:graphicFrameLocks noChangeAspect="1"/>
          </p:cNvGraphicFramePr>
          <p:nvPr/>
        </p:nvGraphicFramePr>
        <p:xfrm>
          <a:off x="2495551" y="2492376"/>
          <a:ext cx="20859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Equation" r:id="rId3" imgW="1079032" imgH="393529" progId="Equation.3">
                  <p:embed/>
                </p:oleObj>
              </mc:Choice>
              <mc:Fallback>
                <p:oleObj name="Equation" r:id="rId3" imgW="1079032" imgH="393529" progId="Equation.3">
                  <p:embed/>
                  <p:pic>
                    <p:nvPicPr>
                      <p:cNvPr id="829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492376"/>
                        <a:ext cx="208597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2351089" y="3429001"/>
          <a:ext cx="57800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Equation" r:id="rId5" imgW="2895600" imgH="393700" progId="Equation.3">
                  <p:embed/>
                </p:oleObj>
              </mc:Choice>
              <mc:Fallback>
                <p:oleObj name="Equation" r:id="rId5" imgW="2895600" imgH="393700" progId="Equation.3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3429001"/>
                        <a:ext cx="578008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2948" name="Object 5"/>
          <p:cNvGraphicFramePr>
            <a:graphicFrameLocks noChangeAspect="1"/>
          </p:cNvGraphicFramePr>
          <p:nvPr/>
        </p:nvGraphicFramePr>
        <p:xfrm>
          <a:off x="2566988" y="4508500"/>
          <a:ext cx="266541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Equation" r:id="rId7" imgW="1295400" imgH="228600" progId="Equation.3">
                  <p:embed/>
                </p:oleObj>
              </mc:Choice>
              <mc:Fallback>
                <p:oleObj name="Equation" r:id="rId7" imgW="1295400" imgH="228600" progId="Equation.3">
                  <p:embed/>
                  <p:pic>
                    <p:nvPicPr>
                      <p:cNvPr id="829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508500"/>
                        <a:ext cx="266541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398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5DEC833-A1D7-4B4D-A63D-2B7534F6D52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39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74964" y="620713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4.9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週期性訊號的傅立葉轉換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3985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0" name="Object 5"/>
          <p:cNvGraphicFramePr>
            <a:graphicFrameLocks noChangeAspect="1"/>
          </p:cNvGraphicFramePr>
          <p:nvPr/>
        </p:nvGraphicFramePr>
        <p:xfrm>
          <a:off x="2351089" y="2420939"/>
          <a:ext cx="38941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方程式" r:id="rId3" imgW="2222280" imgH="431640" progId="Equation.3">
                  <p:embed/>
                </p:oleObj>
              </mc:Choice>
              <mc:Fallback>
                <p:oleObj name="方程式" r:id="rId3" imgW="2222280" imgH="431640" progId="Equation.3">
                  <p:embed/>
                  <p:pic>
                    <p:nvPicPr>
                      <p:cNvPr id="839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420939"/>
                        <a:ext cx="3894137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6" name="Rectangle 9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1" name="Object 8"/>
          <p:cNvGraphicFramePr>
            <a:graphicFrameLocks noChangeAspect="1"/>
          </p:cNvGraphicFramePr>
          <p:nvPr/>
        </p:nvGraphicFramePr>
        <p:xfrm>
          <a:off x="2279651" y="3141663"/>
          <a:ext cx="19780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方程式" r:id="rId5" imgW="1091880" imgH="304560" progId="Equation.3">
                  <p:embed/>
                </p:oleObj>
              </mc:Choice>
              <mc:Fallback>
                <p:oleObj name="方程式" r:id="rId5" imgW="1091880" imgH="304560" progId="Equation.3">
                  <p:embed/>
                  <p:pic>
                    <p:nvPicPr>
                      <p:cNvPr id="839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141663"/>
                        <a:ext cx="19780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7" name="Rectangle 11"/>
          <p:cNvSpPr>
            <a:spLocks noChangeArrowheads="1"/>
          </p:cNvSpPr>
          <p:nvPr/>
        </p:nvSpPr>
        <p:spPr bwMode="auto">
          <a:xfrm>
            <a:off x="1524001" y="3071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2" name="Object 10"/>
          <p:cNvGraphicFramePr>
            <a:graphicFrameLocks noChangeAspect="1"/>
          </p:cNvGraphicFramePr>
          <p:nvPr/>
        </p:nvGraphicFramePr>
        <p:xfrm>
          <a:off x="5016500" y="3068639"/>
          <a:ext cx="3416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name="方程式" r:id="rId7" imgW="1752480" imgH="317160" progId="Equation.3">
                  <p:embed/>
                </p:oleObj>
              </mc:Choice>
              <mc:Fallback>
                <p:oleObj name="方程式" r:id="rId7" imgW="1752480" imgH="317160" progId="Equation.3">
                  <p:embed/>
                  <p:pic>
                    <p:nvPicPr>
                      <p:cNvPr id="8397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068639"/>
                        <a:ext cx="34163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8" name="Rectangle 1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3" name="Object 12"/>
          <p:cNvGraphicFramePr>
            <a:graphicFrameLocks noChangeAspect="1"/>
          </p:cNvGraphicFramePr>
          <p:nvPr/>
        </p:nvGraphicFramePr>
        <p:xfrm>
          <a:off x="2711451" y="4076701"/>
          <a:ext cx="38639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方程式" r:id="rId9" imgW="2044440" imgH="431640" progId="Equation.3">
                  <p:embed/>
                </p:oleObj>
              </mc:Choice>
              <mc:Fallback>
                <p:oleObj name="方程式" r:id="rId9" imgW="2044440" imgH="431640" progId="Equation.3">
                  <p:embed/>
                  <p:pic>
                    <p:nvPicPr>
                      <p:cNvPr id="839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4076701"/>
                        <a:ext cx="38639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9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3990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3991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3992" name="文字方塊 19"/>
          <p:cNvSpPr txBox="1">
            <a:spLocks noChangeArrowheads="1"/>
          </p:cNvSpPr>
          <p:nvPr/>
        </p:nvSpPr>
        <p:spPr bwMode="auto">
          <a:xfrm>
            <a:off x="2063751" y="2060575"/>
            <a:ext cx="560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週期性離散時間訊號</a:t>
            </a:r>
            <a:r>
              <a:rPr lang="zh-TW" altLang="en-US"/>
              <a:t>以傅立葉級數表示，</a:t>
            </a:r>
          </a:p>
        </p:txBody>
      </p:sp>
      <p:sp>
        <p:nvSpPr>
          <p:cNvPr id="83993" name="文字方塊 20"/>
          <p:cNvSpPr txBox="1">
            <a:spLocks noChangeArrowheads="1"/>
          </p:cNvSpPr>
          <p:nvPr/>
        </p:nvSpPr>
        <p:spPr bwMode="auto">
          <a:xfrm>
            <a:off x="2135188" y="4868864"/>
            <a:ext cx="7961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因為</a:t>
            </a:r>
            <a:r>
              <a:rPr lang="en-US" altLang="zh-TW"/>
              <a:t>              </a:t>
            </a:r>
            <a:r>
              <a:rPr lang="zh-TW" altLang="zh-TW"/>
              <a:t>是週期為</a:t>
            </a:r>
            <a:r>
              <a:rPr lang="en-US" altLang="zh-TW"/>
              <a:t>       </a:t>
            </a:r>
            <a:r>
              <a:rPr lang="zh-TW" altLang="zh-TW"/>
              <a:t>的週期性函數，</a:t>
            </a:r>
            <a:r>
              <a:rPr lang="zh-TW" altLang="en-US"/>
              <a:t>所以                       也會以         的間隔在頻域中重複出現。</a:t>
            </a:r>
          </a:p>
        </p:txBody>
      </p:sp>
      <p:sp>
        <p:nvSpPr>
          <p:cNvPr id="83994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4" name="Object 20"/>
          <p:cNvGraphicFramePr>
            <a:graphicFrameLocks noChangeAspect="1"/>
          </p:cNvGraphicFramePr>
          <p:nvPr/>
        </p:nvGraphicFramePr>
        <p:xfrm>
          <a:off x="2452689" y="5643563"/>
          <a:ext cx="670083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方程式" r:id="rId11" imgW="3708400" imgH="431800" progId="Equation.3">
                  <p:embed/>
                </p:oleObj>
              </mc:Choice>
              <mc:Fallback>
                <p:oleObj name="方程式" r:id="rId11" imgW="3708400" imgH="431800" progId="Equation.3">
                  <p:embed/>
                  <p:pic>
                    <p:nvPicPr>
                      <p:cNvPr id="8397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5643563"/>
                        <a:ext cx="670083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5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2809875" y="4857751"/>
          <a:ext cx="9286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Equation" r:id="rId13" imgW="495085" imgH="228501" progId="Equation.3">
                  <p:embed/>
                </p:oleObj>
              </mc:Choice>
              <mc:Fallback>
                <p:oleObj name="Equation" r:id="rId13" imgW="495085" imgH="228501" progId="Equation.3">
                  <p:embed/>
                  <p:pic>
                    <p:nvPicPr>
                      <p:cNvPr id="839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4857751"/>
                        <a:ext cx="92868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6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6" name="Object 22"/>
          <p:cNvGraphicFramePr>
            <a:graphicFrameLocks noChangeAspect="1"/>
          </p:cNvGraphicFramePr>
          <p:nvPr/>
        </p:nvGraphicFramePr>
        <p:xfrm>
          <a:off x="4881563" y="4857750"/>
          <a:ext cx="5000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Equation" r:id="rId15" imgW="228402" imgH="177646" progId="Equation.3">
                  <p:embed/>
                </p:oleObj>
              </mc:Choice>
              <mc:Fallback>
                <p:oleObj name="Equation" r:id="rId15" imgW="228402" imgH="177646" progId="Equation.3">
                  <p:embed/>
                  <p:pic>
                    <p:nvPicPr>
                      <p:cNvPr id="8397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4857750"/>
                        <a:ext cx="5000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7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3977" name="Object 24"/>
          <p:cNvGraphicFramePr>
            <a:graphicFrameLocks noChangeAspect="1"/>
          </p:cNvGraphicFramePr>
          <p:nvPr/>
        </p:nvGraphicFramePr>
        <p:xfrm>
          <a:off x="7739063" y="4857751"/>
          <a:ext cx="1714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Equation" r:id="rId17" imgW="914400" imgH="228600" progId="Equation.3">
                  <p:embed/>
                </p:oleObj>
              </mc:Choice>
              <mc:Fallback>
                <p:oleObj name="Equation" r:id="rId17" imgW="914400" imgH="228600" progId="Equation.3">
                  <p:embed/>
                  <p:pic>
                    <p:nvPicPr>
                      <p:cNvPr id="8397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63" y="4857751"/>
                        <a:ext cx="1714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8" name="Object 26"/>
          <p:cNvGraphicFramePr>
            <a:graphicFrameLocks noChangeAspect="1"/>
          </p:cNvGraphicFramePr>
          <p:nvPr/>
        </p:nvGraphicFramePr>
        <p:xfrm>
          <a:off x="2809876" y="5143500"/>
          <a:ext cx="5000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Equation" r:id="rId19" imgW="228402" imgH="177646" progId="Equation.3">
                  <p:embed/>
                </p:oleObj>
              </mc:Choice>
              <mc:Fallback>
                <p:oleObj name="Equation" r:id="rId19" imgW="228402" imgH="177646" progId="Equation.3">
                  <p:embed/>
                  <p:pic>
                    <p:nvPicPr>
                      <p:cNvPr id="8397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5143500"/>
                        <a:ext cx="50006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8" name="文字方塊 26"/>
          <p:cNvSpPr txBox="1">
            <a:spLocks noChangeArrowheads="1"/>
          </p:cNvSpPr>
          <p:nvPr/>
        </p:nvSpPr>
        <p:spPr bwMode="auto">
          <a:xfrm>
            <a:off x="6600826" y="2492375"/>
            <a:ext cx="2951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視為            的</a:t>
            </a:r>
            <a:r>
              <a:rPr lang="zh-TW" altLang="zh-TW"/>
              <a:t>線性組合</a:t>
            </a:r>
            <a:endParaRPr lang="zh-TW" altLang="en-US"/>
          </a:p>
        </p:txBody>
      </p:sp>
      <p:sp>
        <p:nvSpPr>
          <p:cNvPr id="83999" name="文字方塊 28"/>
          <p:cNvSpPr txBox="1">
            <a:spLocks noChangeArrowheads="1"/>
          </p:cNvSpPr>
          <p:nvPr/>
        </p:nvSpPr>
        <p:spPr bwMode="auto">
          <a:xfrm>
            <a:off x="2063750" y="3716338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</a:t>
            </a:r>
            <a:r>
              <a:rPr lang="zh-TW" altLang="zh-TW"/>
              <a:t>傅立葉轉換也是以</a:t>
            </a:r>
            <a:r>
              <a:rPr lang="zh-TW" altLang="en-US"/>
              <a:t>      </a:t>
            </a:r>
            <a:r>
              <a:rPr lang="en-US" altLang="zh-TW"/>
              <a:t> </a:t>
            </a:r>
            <a:r>
              <a:rPr lang="zh-TW" altLang="en-US"/>
              <a:t>  </a:t>
            </a:r>
            <a:r>
              <a:rPr lang="zh-TW" altLang="zh-TW"/>
              <a:t>為組合係數的一組</a:t>
            </a:r>
            <a:r>
              <a:rPr lang="en-US" altLang="zh-TW"/>
              <a:t> </a:t>
            </a:r>
            <a:r>
              <a:rPr lang="zh-TW" altLang="en-US"/>
              <a:t>                     </a:t>
            </a:r>
            <a:r>
              <a:rPr lang="zh-TW" altLang="zh-TW"/>
              <a:t>作線性組合</a:t>
            </a:r>
            <a:endParaRPr lang="zh-TW" altLang="en-US"/>
          </a:p>
        </p:txBody>
      </p:sp>
      <p:graphicFrame>
        <p:nvGraphicFramePr>
          <p:cNvPr id="83979" name="Object 28"/>
          <p:cNvGraphicFramePr>
            <a:graphicFrameLocks noChangeAspect="1"/>
          </p:cNvGraphicFramePr>
          <p:nvPr/>
        </p:nvGraphicFramePr>
        <p:xfrm>
          <a:off x="4440238" y="3789363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" name="方程式" r:id="rId20" imgW="355320" imgH="203040" progId="Equation.3">
                  <p:embed/>
                </p:oleObj>
              </mc:Choice>
              <mc:Fallback>
                <p:oleObj name="方程式" r:id="rId20" imgW="355320" imgH="203040" progId="Equation.3">
                  <p:embed/>
                  <p:pic>
                    <p:nvPicPr>
                      <p:cNvPr id="8397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3789363"/>
                        <a:ext cx="666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0" name="Object 29"/>
          <p:cNvGraphicFramePr>
            <a:graphicFrameLocks noChangeAspect="1"/>
          </p:cNvGraphicFramePr>
          <p:nvPr/>
        </p:nvGraphicFramePr>
        <p:xfrm>
          <a:off x="7104063" y="3716339"/>
          <a:ext cx="1714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0" name="Equation" r:id="rId22" imgW="914400" imgH="228600" progId="Equation.3">
                  <p:embed/>
                </p:oleObj>
              </mc:Choice>
              <mc:Fallback>
                <p:oleObj name="Equation" r:id="rId22" imgW="914400" imgH="228600" progId="Equation.3">
                  <p:embed/>
                  <p:pic>
                    <p:nvPicPr>
                      <p:cNvPr id="8398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3716339"/>
                        <a:ext cx="1714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1" name="Object 32"/>
          <p:cNvGraphicFramePr>
            <a:graphicFrameLocks noChangeAspect="1"/>
          </p:cNvGraphicFramePr>
          <p:nvPr/>
        </p:nvGraphicFramePr>
        <p:xfrm>
          <a:off x="7319964" y="2492376"/>
          <a:ext cx="6937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方程式" r:id="rId23" imgW="355320" imgH="203040" progId="Equation.3">
                  <p:embed/>
                </p:oleObj>
              </mc:Choice>
              <mc:Fallback>
                <p:oleObj name="方程式" r:id="rId23" imgW="355320" imgH="203040" progId="Equation.3">
                  <p:embed/>
                  <p:pic>
                    <p:nvPicPr>
                      <p:cNvPr id="83981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4" y="2492376"/>
                        <a:ext cx="69373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499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E354A7A-72F6-419D-ABDF-8941EACB8F6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84994" name="Object 24"/>
          <p:cNvGraphicFramePr>
            <a:graphicFrameLocks noChangeAspect="1"/>
          </p:cNvGraphicFramePr>
          <p:nvPr/>
        </p:nvGraphicFramePr>
        <p:xfrm>
          <a:off x="2279651" y="5516563"/>
          <a:ext cx="77708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方程式" r:id="rId3" imgW="3886200" imgH="431640" progId="Equation.3">
                  <p:embed/>
                </p:oleObj>
              </mc:Choice>
              <mc:Fallback>
                <p:oleObj name="方程式" r:id="rId3" imgW="3886200" imgH="431640" progId="Equation.3">
                  <p:embed/>
                  <p:pic>
                    <p:nvPicPr>
                      <p:cNvPr id="8499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516563"/>
                        <a:ext cx="777081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21"/>
          <p:cNvGraphicFramePr>
            <a:graphicFrameLocks noChangeAspect="1"/>
          </p:cNvGraphicFramePr>
          <p:nvPr/>
        </p:nvGraphicFramePr>
        <p:xfrm>
          <a:off x="2495551" y="4221164"/>
          <a:ext cx="392271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方程式" r:id="rId5" imgW="2133600" imgH="431800" progId="Equation.3">
                  <p:embed/>
                </p:oleObj>
              </mc:Choice>
              <mc:Fallback>
                <p:oleObj name="方程式" r:id="rId5" imgW="2133600" imgH="431800" progId="Equation.3">
                  <p:embed/>
                  <p:pic>
                    <p:nvPicPr>
                      <p:cNvPr id="8499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221164"/>
                        <a:ext cx="3922713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18"/>
          <p:cNvGraphicFramePr>
            <a:graphicFrameLocks noChangeAspect="1"/>
          </p:cNvGraphicFramePr>
          <p:nvPr/>
        </p:nvGraphicFramePr>
        <p:xfrm>
          <a:off x="2495551" y="2565401"/>
          <a:ext cx="5180013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name="方程式" r:id="rId7" imgW="2755800" imgH="888840" progId="Equation.3">
                  <p:embed/>
                </p:oleObj>
              </mc:Choice>
              <mc:Fallback>
                <p:oleObj name="方程式" r:id="rId7" imgW="2755800" imgH="888840" progId="Equation.3">
                  <p:embed/>
                  <p:pic>
                    <p:nvPicPr>
                      <p:cNvPr id="8499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565401"/>
                        <a:ext cx="5180013" cy="165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0" name="文字方塊 8"/>
          <p:cNvSpPr txBox="1">
            <a:spLocks noChangeArrowheads="1"/>
          </p:cNvSpPr>
          <p:nvPr/>
        </p:nvSpPr>
        <p:spPr bwMode="auto">
          <a:xfrm>
            <a:off x="2135188" y="2133600"/>
            <a:ext cx="338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合併簡化成</a:t>
            </a:r>
            <a:endParaRPr lang="zh-TW" altLang="en-U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4997" name="Object 8"/>
          <p:cNvGraphicFramePr>
            <a:graphicFrameLocks noChangeAspect="1"/>
          </p:cNvGraphicFramePr>
          <p:nvPr/>
        </p:nvGraphicFramePr>
        <p:xfrm>
          <a:off x="8904288" y="3573463"/>
          <a:ext cx="11858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方程式" r:id="rId9" imgW="672808" imgH="228501" progId="Equation.3">
                  <p:embed/>
                </p:oleObj>
              </mc:Choice>
              <mc:Fallback>
                <p:oleObj name="方程式" r:id="rId9" imgW="672808" imgH="228501" progId="Equation.3">
                  <p:embed/>
                  <p:pic>
                    <p:nvPicPr>
                      <p:cNvPr id="849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88" y="3573463"/>
                        <a:ext cx="118586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2" name="文字方塊 19"/>
          <p:cNvSpPr txBox="1">
            <a:spLocks noChangeArrowheads="1"/>
          </p:cNvSpPr>
          <p:nvPr/>
        </p:nvSpPr>
        <p:spPr bwMode="auto">
          <a:xfrm>
            <a:off x="2279651" y="5084763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這就是對</a:t>
            </a:r>
            <a:r>
              <a:rPr lang="zh-TW" altLang="zh-TW"/>
              <a:t>週期性離散時間訊號</a:t>
            </a:r>
            <a:r>
              <a:rPr lang="zh-TW" altLang="en-US"/>
              <a:t>作傅立葉轉換，以傅立葉級數係數表示。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60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861C17C-7BC3-4253-AD4C-9904CC8D152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6025" name="Text Box 4"/>
          <p:cNvSpPr txBox="1">
            <a:spLocks noChangeArrowheads="1"/>
          </p:cNvSpPr>
          <p:nvPr/>
        </p:nvSpPr>
        <p:spPr bwMode="auto">
          <a:xfrm>
            <a:off x="1919288" y="2060576"/>
            <a:ext cx="3033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4.26  </a:t>
            </a:r>
            <a:r>
              <a:rPr lang="zh-TW" altLang="en-US"/>
              <a:t>週期性訊號的傅立葉轉換</a:t>
            </a:r>
            <a:endParaRPr lang="en-US" altLang="zh-TW" b="1"/>
          </a:p>
        </p:txBody>
      </p:sp>
      <p:graphicFrame>
        <p:nvGraphicFramePr>
          <p:cNvPr id="86018" name="Object 5"/>
          <p:cNvGraphicFramePr>
            <a:graphicFrameLocks noChangeAspect="1"/>
          </p:cNvGraphicFramePr>
          <p:nvPr/>
        </p:nvGraphicFramePr>
        <p:xfrm>
          <a:off x="1952625" y="2786063"/>
          <a:ext cx="302418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方程式" r:id="rId3" imgW="1548728" imgH="393529" progId="Equation.3">
                  <p:embed/>
                </p:oleObj>
              </mc:Choice>
              <mc:Fallback>
                <p:oleObj name="方程式" r:id="rId3" imgW="1548728" imgH="393529" progId="Equation.3">
                  <p:embed/>
                  <p:pic>
                    <p:nvPicPr>
                      <p:cNvPr id="860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786063"/>
                        <a:ext cx="3024188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6"/>
          <p:cNvGraphicFramePr>
            <a:graphicFrameLocks noChangeAspect="1"/>
          </p:cNvGraphicFramePr>
          <p:nvPr/>
        </p:nvGraphicFramePr>
        <p:xfrm>
          <a:off x="5016500" y="2133600"/>
          <a:ext cx="5441950" cy="32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方程式" r:id="rId5" imgW="2857320" imgH="1688760" progId="Equation.3">
                  <p:embed/>
                </p:oleObj>
              </mc:Choice>
              <mc:Fallback>
                <p:oleObj name="方程式" r:id="rId5" imgW="2857320" imgH="1688760" progId="Equation.3">
                  <p:embed/>
                  <p:pic>
                    <p:nvPicPr>
                      <p:cNvPr id="860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133600"/>
                        <a:ext cx="5441950" cy="320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7"/>
          <p:cNvGraphicFramePr>
            <a:graphicFrameLocks noChangeAspect="1"/>
          </p:cNvGraphicFramePr>
          <p:nvPr/>
        </p:nvGraphicFramePr>
        <p:xfrm>
          <a:off x="2640013" y="5589589"/>
          <a:ext cx="53276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name="方程式" r:id="rId7" imgW="2819400" imgH="431800" progId="Equation.3">
                  <p:embed/>
                </p:oleObj>
              </mc:Choice>
              <mc:Fallback>
                <p:oleObj name="方程式" r:id="rId7" imgW="2819400" imgH="431800" progId="Equation.3">
                  <p:embed/>
                  <p:pic>
                    <p:nvPicPr>
                      <p:cNvPr id="860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5589589"/>
                        <a:ext cx="532765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8"/>
          <p:cNvGraphicFramePr>
            <a:graphicFrameLocks noChangeAspect="1"/>
          </p:cNvGraphicFramePr>
          <p:nvPr/>
        </p:nvGraphicFramePr>
        <p:xfrm>
          <a:off x="2208213" y="3573463"/>
          <a:ext cx="7921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方程式" r:id="rId9" imgW="405872" imgH="177569" progId="Equation.3">
                  <p:embed/>
                </p:oleObj>
              </mc:Choice>
              <mc:Fallback>
                <p:oleObj name="方程式" r:id="rId9" imgW="405872" imgH="177569" progId="Equation.3">
                  <p:embed/>
                  <p:pic>
                    <p:nvPicPr>
                      <p:cNvPr id="860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573463"/>
                        <a:ext cx="792162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9"/>
          <p:cNvGraphicFramePr>
            <a:graphicFrameLocks noChangeAspect="1"/>
          </p:cNvGraphicFramePr>
          <p:nvPr/>
        </p:nvGraphicFramePr>
        <p:xfrm>
          <a:off x="1992313" y="4221163"/>
          <a:ext cx="197961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name="方程式" r:id="rId11" imgW="1130040" imgH="228600" progId="Equation.3">
                  <p:embed/>
                </p:oleObj>
              </mc:Choice>
              <mc:Fallback>
                <p:oleObj name="方程式" r:id="rId11" imgW="1130040" imgH="228600" progId="Equation.3">
                  <p:embed/>
                  <p:pic>
                    <p:nvPicPr>
                      <p:cNvPr id="860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221163"/>
                        <a:ext cx="1979612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70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A284627-68AA-4D77-9D8D-801F1931BA3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87042" name="Object 4"/>
          <p:cNvGraphicFramePr>
            <a:graphicFrameLocks noChangeAspect="1"/>
          </p:cNvGraphicFramePr>
          <p:nvPr/>
        </p:nvGraphicFramePr>
        <p:xfrm>
          <a:off x="2279650" y="2133601"/>
          <a:ext cx="302418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方程式" r:id="rId3" imgW="1548728" imgH="393529" progId="Equation.3">
                  <p:embed/>
                </p:oleObj>
              </mc:Choice>
              <mc:Fallback>
                <p:oleObj name="方程式" r:id="rId3" imgW="1548728" imgH="393529" progId="Equation.3">
                  <p:embed/>
                  <p:pic>
                    <p:nvPicPr>
                      <p:cNvPr id="870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133601"/>
                        <a:ext cx="3024188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5"/>
          <p:cNvGraphicFramePr>
            <a:graphicFrameLocks noChangeAspect="1"/>
          </p:cNvGraphicFramePr>
          <p:nvPr/>
        </p:nvGraphicFramePr>
        <p:xfrm>
          <a:off x="2279651" y="4076701"/>
          <a:ext cx="9001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方程式" r:id="rId5" imgW="495085" imgH="228501" progId="Equation.3">
                  <p:embed/>
                </p:oleObj>
              </mc:Choice>
              <mc:Fallback>
                <p:oleObj name="方程式" r:id="rId5" imgW="495085" imgH="228501" progId="Equation.3">
                  <p:embed/>
                  <p:pic>
                    <p:nvPicPr>
                      <p:cNvPr id="870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4076701"/>
                        <a:ext cx="9001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7" name="Picture 6" descr="Fig_4-2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773239"/>
            <a:ext cx="36576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7" descr="Fig_4-20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789363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7044" name="Object 8"/>
          <p:cNvGraphicFramePr>
            <a:graphicFrameLocks noChangeAspect="1"/>
          </p:cNvGraphicFramePr>
          <p:nvPr/>
        </p:nvGraphicFramePr>
        <p:xfrm>
          <a:off x="3792538" y="2852738"/>
          <a:ext cx="86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方程式" r:id="rId9" imgW="405872" imgH="177569" progId="Equation.3">
                  <p:embed/>
                </p:oleObj>
              </mc:Choice>
              <mc:Fallback>
                <p:oleObj name="方程式" r:id="rId9" imgW="405872" imgH="177569" progId="Equation.3">
                  <p:embed/>
                  <p:pic>
                    <p:nvPicPr>
                      <p:cNvPr id="870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2852738"/>
                        <a:ext cx="863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0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1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807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E6A60FF-75D1-442E-8017-E5AE68333CB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88066" name="Object 10"/>
          <p:cNvGraphicFramePr>
            <a:graphicFrameLocks noChangeAspect="1"/>
          </p:cNvGraphicFramePr>
          <p:nvPr/>
        </p:nvGraphicFramePr>
        <p:xfrm>
          <a:off x="2881313" y="3000375"/>
          <a:ext cx="48006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Equation" r:id="rId3" imgW="2667000" imgH="304800" progId="Equation.3">
                  <p:embed/>
                </p:oleObj>
              </mc:Choice>
              <mc:Fallback>
                <p:oleObj name="Equation" r:id="rId3" imgW="2667000" imgH="304800" progId="Equation.3">
                  <p:embed/>
                  <p:pic>
                    <p:nvPicPr>
                      <p:cNvPr id="88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3000375"/>
                        <a:ext cx="48006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12"/>
          <p:cNvGraphicFramePr>
            <a:graphicFrameLocks noChangeAspect="1"/>
          </p:cNvGraphicFramePr>
          <p:nvPr/>
        </p:nvGraphicFramePr>
        <p:xfrm>
          <a:off x="2738438" y="4286250"/>
          <a:ext cx="66786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Equation" r:id="rId5" imgW="3390900" imgH="431800" progId="Equation.3">
                  <p:embed/>
                </p:oleObj>
              </mc:Choice>
              <mc:Fallback>
                <p:oleObj name="Equation" r:id="rId5" imgW="3390900" imgH="431800" progId="Equation.3">
                  <p:embed/>
                  <p:pic>
                    <p:nvPicPr>
                      <p:cNvPr id="8806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286250"/>
                        <a:ext cx="6678612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6" name="文字方塊 5"/>
          <p:cNvSpPr txBox="1">
            <a:spLocks noChangeArrowheads="1"/>
          </p:cNvSpPr>
          <p:nvPr/>
        </p:nvSpPr>
        <p:spPr bwMode="auto">
          <a:xfrm>
            <a:off x="2095501" y="2143126"/>
            <a:ext cx="792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離散時間弦波訊號                    是一個週期性訊號，對應常數 </a:t>
            </a:r>
            <a:r>
              <a:rPr lang="en-US" altLang="zh-TW"/>
              <a:t>1</a:t>
            </a:r>
            <a:r>
              <a:rPr lang="zh-TW" altLang="en-US"/>
              <a:t> 的傅立葉轉換是             ，          等於是            在頻域中作了頻率偏移。</a:t>
            </a:r>
          </a:p>
        </p:txBody>
      </p:sp>
      <p:sp>
        <p:nvSpPr>
          <p:cNvPr id="88077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381500" y="2143126"/>
          <a:ext cx="1327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Equation" r:id="rId7" imgW="711200" imgH="228600" progId="Equation.3">
                  <p:embed/>
                </p:oleObj>
              </mc:Choice>
              <mc:Fallback>
                <p:oleObj name="Equation" r:id="rId7" imgW="711200" imgH="228600" progId="Equation.3">
                  <p:embed/>
                  <p:pic>
                    <p:nvPicPr>
                      <p:cNvPr id="88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143126"/>
                        <a:ext cx="13271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8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69" name="Object 6"/>
          <p:cNvGraphicFramePr>
            <a:graphicFrameLocks noChangeAspect="1"/>
          </p:cNvGraphicFramePr>
          <p:nvPr/>
        </p:nvGraphicFramePr>
        <p:xfrm>
          <a:off x="3595689" y="2500314"/>
          <a:ext cx="92868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Equation" r:id="rId9" imgW="520474" imgH="203112" progId="Equation.3">
                  <p:embed/>
                </p:oleObj>
              </mc:Choice>
              <mc:Fallback>
                <p:oleObj name="Equation" r:id="rId9" imgW="520474" imgH="203112" progId="Equation.3">
                  <p:embed/>
                  <p:pic>
                    <p:nvPicPr>
                      <p:cNvPr id="880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9" y="2500314"/>
                        <a:ext cx="928687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9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70" name="Object 8"/>
          <p:cNvGraphicFramePr>
            <a:graphicFrameLocks noChangeAspect="1"/>
          </p:cNvGraphicFramePr>
          <p:nvPr/>
        </p:nvGraphicFramePr>
        <p:xfrm>
          <a:off x="4810125" y="2428875"/>
          <a:ext cx="6429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Equation" r:id="rId11" imgW="317225" imgH="203024" progId="Equation.3">
                  <p:embed/>
                </p:oleObj>
              </mc:Choice>
              <mc:Fallback>
                <p:oleObj name="Equation" r:id="rId11" imgW="317225" imgH="203024" progId="Equation.3">
                  <p:embed/>
                  <p:pic>
                    <p:nvPicPr>
                      <p:cNvPr id="8807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2428875"/>
                        <a:ext cx="64293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0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6381750" y="2500314"/>
          <a:ext cx="8953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name="Equation" r:id="rId13" imgW="520474" imgH="203112" progId="Equation.3">
                  <p:embed/>
                </p:oleObj>
              </mc:Choice>
              <mc:Fallback>
                <p:oleObj name="Equation" r:id="rId13" imgW="520474" imgH="203112" progId="Equation.3">
                  <p:embed/>
                  <p:pic>
                    <p:nvPicPr>
                      <p:cNvPr id="88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2500314"/>
                        <a:ext cx="8953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1" name="文字方塊 14"/>
          <p:cNvSpPr txBox="1">
            <a:spLocks noChangeArrowheads="1"/>
          </p:cNvSpPr>
          <p:nvPr/>
        </p:nvSpPr>
        <p:spPr bwMode="auto">
          <a:xfrm>
            <a:off x="2238375" y="3786188"/>
            <a:ext cx="8072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             會以       的間隔在頻域中重複出現。</a:t>
            </a:r>
          </a:p>
        </p:txBody>
      </p:sp>
      <p:sp>
        <p:nvSpPr>
          <p:cNvPr id="88082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8072" name="Object 8"/>
          <p:cNvGraphicFramePr>
            <a:graphicFrameLocks noChangeAspect="1"/>
          </p:cNvGraphicFramePr>
          <p:nvPr/>
        </p:nvGraphicFramePr>
        <p:xfrm>
          <a:off x="2309814" y="3786189"/>
          <a:ext cx="898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Equation" r:id="rId14" imgW="482391" imgH="228501" progId="Equation.3">
                  <p:embed/>
                </p:oleObj>
              </mc:Choice>
              <mc:Fallback>
                <p:oleObj name="Equation" r:id="rId14" imgW="482391" imgH="228501" progId="Equation.3">
                  <p:embed/>
                  <p:pic>
                    <p:nvPicPr>
                      <p:cNvPr id="88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3786189"/>
                        <a:ext cx="898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3" name="Object 14"/>
          <p:cNvGraphicFramePr>
            <a:graphicFrameLocks noChangeAspect="1"/>
          </p:cNvGraphicFramePr>
          <p:nvPr/>
        </p:nvGraphicFramePr>
        <p:xfrm>
          <a:off x="3952875" y="3857625"/>
          <a:ext cx="3937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Equation" r:id="rId16" imgW="228600" imgH="177480" progId="Equation.3">
                  <p:embed/>
                </p:oleObj>
              </mc:Choice>
              <mc:Fallback>
                <p:oleObj name="Equation" r:id="rId16" imgW="228600" imgH="177480" progId="Equation.3">
                  <p:embed/>
                  <p:pic>
                    <p:nvPicPr>
                      <p:cNvPr id="8807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3857625"/>
                        <a:ext cx="3937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A15A998-69C3-4DE6-B670-20710D78626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75" name="Text Box 2"/>
          <p:cNvSpPr txBox="1">
            <a:spLocks noChangeArrowheads="1"/>
          </p:cNvSpPr>
          <p:nvPr/>
        </p:nvSpPr>
        <p:spPr bwMode="auto">
          <a:xfrm>
            <a:off x="1992313" y="2133600"/>
            <a:ext cx="4246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zh-TW" altLang="en-US" b="1"/>
              <a:t>指數函數</a:t>
            </a:r>
            <a:r>
              <a:rPr lang="en-US" altLang="zh-TW" b="1"/>
              <a:t>(Exponential signal)</a:t>
            </a: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135189" y="2781301"/>
          <a:ext cx="25558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方程式" r:id="rId3" imgW="1397000" imgH="228600" progId="Equation.3">
                  <p:embed/>
                </p:oleObj>
              </mc:Choice>
              <mc:Fallback>
                <p:oleObj name="方程式" r:id="rId3" imgW="1397000" imgH="228600" progId="Equation.3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781301"/>
                        <a:ext cx="25558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6167439" y="2708276"/>
          <a:ext cx="35956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方程式" r:id="rId5" imgW="1765080" imgH="888840" progId="Equation.3">
                  <p:embed/>
                </p:oleObj>
              </mc:Choice>
              <mc:Fallback>
                <p:oleObj name="方程式" r:id="rId5" imgW="1765080" imgH="888840" progId="Equation.3">
                  <p:embed/>
                  <p:pic>
                    <p:nvPicPr>
                      <p:cNvPr id="71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708276"/>
                        <a:ext cx="3595687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2" name="Object 10"/>
          <p:cNvGraphicFramePr>
            <a:graphicFrameLocks noChangeAspect="1"/>
          </p:cNvGraphicFramePr>
          <p:nvPr/>
        </p:nvGraphicFramePr>
        <p:xfrm>
          <a:off x="2855913" y="5373688"/>
          <a:ext cx="61849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方程式" r:id="rId7" imgW="3098800" imgH="393700" progId="Equation.3">
                  <p:embed/>
                </p:oleObj>
              </mc:Choice>
              <mc:Fallback>
                <p:oleObj name="方程式" r:id="rId7" imgW="3098800" imgH="393700" progId="Equation.3">
                  <p:embed/>
                  <p:pic>
                    <p:nvPicPr>
                      <p:cNvPr id="717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5373688"/>
                        <a:ext cx="618490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16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90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3EDF67B-BE5F-4C17-8932-1BA8412A484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9095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096" name="Rectangle 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098" name="Rectangle 1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099" name="Rectangle 13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9090" name="Object 12"/>
          <p:cNvGraphicFramePr>
            <a:graphicFrameLocks noChangeAspect="1"/>
          </p:cNvGraphicFramePr>
          <p:nvPr/>
        </p:nvGraphicFramePr>
        <p:xfrm>
          <a:off x="2424114" y="2565400"/>
          <a:ext cx="26638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方程式" r:id="rId3" imgW="1524000" imgH="419100" progId="Equation.3">
                  <p:embed/>
                </p:oleObj>
              </mc:Choice>
              <mc:Fallback>
                <p:oleObj name="方程式" r:id="rId3" imgW="1524000" imgH="419100" progId="Equation.3">
                  <p:embed/>
                  <p:pic>
                    <p:nvPicPr>
                      <p:cNvPr id="8909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565400"/>
                        <a:ext cx="266382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0" name="Rectangle 16"/>
          <p:cNvSpPr>
            <a:spLocks noChangeArrowheads="1"/>
          </p:cNvSpPr>
          <p:nvPr/>
        </p:nvSpPr>
        <p:spPr bwMode="auto">
          <a:xfrm>
            <a:off x="1524001" y="28479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9091" name="Object 15"/>
          <p:cNvGraphicFramePr>
            <a:graphicFrameLocks noChangeAspect="1"/>
          </p:cNvGraphicFramePr>
          <p:nvPr/>
        </p:nvGraphicFramePr>
        <p:xfrm>
          <a:off x="2351088" y="3429001"/>
          <a:ext cx="6265862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方程式" r:id="rId5" imgW="3505200" imgH="762000" progId="Equation.3">
                  <p:embed/>
                </p:oleObj>
              </mc:Choice>
              <mc:Fallback>
                <p:oleObj name="方程式" r:id="rId5" imgW="3505200" imgH="762000" progId="Equation.3">
                  <p:embed/>
                  <p:pic>
                    <p:nvPicPr>
                      <p:cNvPr id="890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429001"/>
                        <a:ext cx="6265862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1" name="Rectangle 18"/>
          <p:cNvSpPr>
            <a:spLocks noChangeArrowheads="1"/>
          </p:cNvSpPr>
          <p:nvPr/>
        </p:nvSpPr>
        <p:spPr bwMode="auto">
          <a:xfrm>
            <a:off x="1524001" y="28479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9092" name="Object 17"/>
          <p:cNvGraphicFramePr>
            <a:graphicFrameLocks noChangeAspect="1"/>
          </p:cNvGraphicFramePr>
          <p:nvPr/>
        </p:nvGraphicFramePr>
        <p:xfrm>
          <a:off x="2566989" y="4941888"/>
          <a:ext cx="626427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方程式" r:id="rId7" imgW="3581400" imgH="762000" progId="Equation.3">
                  <p:embed/>
                </p:oleObj>
              </mc:Choice>
              <mc:Fallback>
                <p:oleObj name="方程式" r:id="rId7" imgW="3581400" imgH="762000" progId="Equation.3">
                  <p:embed/>
                  <p:pic>
                    <p:nvPicPr>
                      <p:cNvPr id="8909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4941888"/>
                        <a:ext cx="6264275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2" name="文字方塊 15"/>
          <p:cNvSpPr txBox="1">
            <a:spLocks noChangeArrowheads="1"/>
          </p:cNvSpPr>
          <p:nvPr/>
        </p:nvSpPr>
        <p:spPr bwMode="auto">
          <a:xfrm>
            <a:off x="2063750" y="2060575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4.27  </a:t>
            </a:r>
            <a:r>
              <a:rPr lang="zh-TW" altLang="zh-TW"/>
              <a:t>餘弦訊號的傅立葉轉換</a:t>
            </a:r>
            <a:endParaRPr lang="zh-TW" altLang="en-US"/>
          </a:p>
        </p:txBody>
      </p:sp>
      <p:sp>
        <p:nvSpPr>
          <p:cNvPr id="89103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011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6D0A787-19A0-4B4C-AE31-CEE6B85DC60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0120" name="文字方塊 3"/>
          <p:cNvSpPr txBox="1">
            <a:spLocks noChangeArrowheads="1"/>
          </p:cNvSpPr>
          <p:nvPr/>
        </p:nvSpPr>
        <p:spPr bwMode="auto">
          <a:xfrm>
            <a:off x="1919289" y="2205038"/>
            <a:ext cx="532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◆例題</a:t>
            </a:r>
            <a:r>
              <a:rPr lang="en-US" altLang="zh-TW" b="1"/>
              <a:t>4.28  </a:t>
            </a:r>
            <a:r>
              <a:rPr lang="zh-TW" altLang="zh-TW"/>
              <a:t>正弦訊號的傅立葉轉換</a:t>
            </a:r>
            <a:endParaRPr lang="zh-TW" altLang="en-US"/>
          </a:p>
        </p:txBody>
      </p:sp>
      <p:sp>
        <p:nvSpPr>
          <p:cNvPr id="90121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4" name="Object 1"/>
          <p:cNvGraphicFramePr>
            <a:graphicFrameLocks noChangeAspect="1"/>
          </p:cNvGraphicFramePr>
          <p:nvPr/>
        </p:nvGraphicFramePr>
        <p:xfrm>
          <a:off x="2495550" y="2708276"/>
          <a:ext cx="28892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Equation" r:id="rId3" imgW="1524000" imgH="444500" progId="Equation.3">
                  <p:embed/>
                </p:oleObj>
              </mc:Choice>
              <mc:Fallback>
                <p:oleObj name="Equation" r:id="rId3" imgW="1524000" imgH="444500" progId="Equation.3">
                  <p:embed/>
                  <p:pic>
                    <p:nvPicPr>
                      <p:cNvPr id="901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708276"/>
                        <a:ext cx="2889250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2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2424114" y="5084764"/>
          <a:ext cx="663892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5" name="Equation" r:id="rId5" imgW="3581400" imgH="762000" progId="Equation.3">
                  <p:embed/>
                </p:oleObj>
              </mc:Choice>
              <mc:Fallback>
                <p:oleObj name="Equation" r:id="rId5" imgW="3581400" imgH="762000" progId="Equation.3">
                  <p:embed/>
                  <p:pic>
                    <p:nvPicPr>
                      <p:cNvPr id="901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5084764"/>
                        <a:ext cx="6638925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6" name="Object 9"/>
          <p:cNvGraphicFramePr>
            <a:graphicFrameLocks noChangeAspect="1"/>
          </p:cNvGraphicFramePr>
          <p:nvPr/>
        </p:nvGraphicFramePr>
        <p:xfrm>
          <a:off x="2495551" y="3573463"/>
          <a:ext cx="40052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方程式" r:id="rId7" imgW="2514600" imgH="431800" progId="Equation.3">
                  <p:embed/>
                </p:oleObj>
              </mc:Choice>
              <mc:Fallback>
                <p:oleObj name="方程式" r:id="rId7" imgW="2514600" imgH="431800" progId="Equation.3">
                  <p:embed/>
                  <p:pic>
                    <p:nvPicPr>
                      <p:cNvPr id="901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573463"/>
                        <a:ext cx="400526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0117" name="Object 11"/>
          <p:cNvGraphicFramePr>
            <a:graphicFrameLocks noChangeAspect="1"/>
          </p:cNvGraphicFramePr>
          <p:nvPr/>
        </p:nvGraphicFramePr>
        <p:xfrm>
          <a:off x="2495551" y="4292601"/>
          <a:ext cx="41052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方程式" r:id="rId9" imgW="2565400" imgH="431800" progId="Equation.3">
                  <p:embed/>
                </p:oleObj>
              </mc:Choice>
              <mc:Fallback>
                <p:oleObj name="方程式" r:id="rId9" imgW="2565400" imgH="431800" progId="Equation.3">
                  <p:embed/>
                  <p:pic>
                    <p:nvPicPr>
                      <p:cNvPr id="901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292601"/>
                        <a:ext cx="410527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114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80CFC16-2B53-4FDE-AEDA-F8BE50FEAC4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1150" name="Rectangle 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1151" name="Rectangle 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38" name="Object 6"/>
          <p:cNvGraphicFramePr>
            <a:graphicFrameLocks noChangeAspect="1"/>
          </p:cNvGraphicFramePr>
          <p:nvPr/>
        </p:nvGraphicFramePr>
        <p:xfrm>
          <a:off x="2566989" y="5732464"/>
          <a:ext cx="73437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方程式" r:id="rId3" imgW="3797300" imgH="431800" progId="Equation.3">
                  <p:embed/>
                </p:oleObj>
              </mc:Choice>
              <mc:Fallback>
                <p:oleObj name="方程式" r:id="rId3" imgW="3797300" imgH="431800" progId="Equation.3">
                  <p:embed/>
                  <p:pic>
                    <p:nvPicPr>
                      <p:cNvPr id="91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5732464"/>
                        <a:ext cx="7343775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2" name="Rectangle 9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39" name="Object 8"/>
          <p:cNvGraphicFramePr>
            <a:graphicFrameLocks noChangeAspect="1"/>
          </p:cNvGraphicFramePr>
          <p:nvPr/>
        </p:nvGraphicFramePr>
        <p:xfrm>
          <a:off x="2279651" y="2349500"/>
          <a:ext cx="4175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方程式" r:id="rId5" imgW="2235200" imgH="431800" progId="Equation.3">
                  <p:embed/>
                </p:oleObj>
              </mc:Choice>
              <mc:Fallback>
                <p:oleObj name="方程式" r:id="rId5" imgW="2235200" imgH="431800" progId="Equation.3">
                  <p:embed/>
                  <p:pic>
                    <p:nvPicPr>
                      <p:cNvPr id="911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349500"/>
                        <a:ext cx="41751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3" name="Rectangle 12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1154" name="Rectangle 14"/>
          <p:cNvSpPr>
            <a:spLocks noChangeArrowheads="1"/>
          </p:cNvSpPr>
          <p:nvPr/>
        </p:nvSpPr>
        <p:spPr bwMode="auto">
          <a:xfrm>
            <a:off x="1524001" y="3071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1155" name="Rectangle 1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0" name="Object 15"/>
          <p:cNvGraphicFramePr>
            <a:graphicFrameLocks noChangeAspect="1"/>
          </p:cNvGraphicFramePr>
          <p:nvPr/>
        </p:nvGraphicFramePr>
        <p:xfrm>
          <a:off x="2855914" y="4508501"/>
          <a:ext cx="38877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方程式" r:id="rId7" imgW="2082800" imgH="431800" progId="Equation.3">
                  <p:embed/>
                </p:oleObj>
              </mc:Choice>
              <mc:Fallback>
                <p:oleObj name="方程式" r:id="rId7" imgW="2082800" imgH="431800" progId="Equation.3">
                  <p:embed/>
                  <p:pic>
                    <p:nvPicPr>
                      <p:cNvPr id="9114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4508501"/>
                        <a:ext cx="3887787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6" name="Rectangle 19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1" name="Object 18"/>
          <p:cNvGraphicFramePr>
            <a:graphicFrameLocks noChangeAspect="1"/>
          </p:cNvGraphicFramePr>
          <p:nvPr/>
        </p:nvGraphicFramePr>
        <p:xfrm>
          <a:off x="2855913" y="3068638"/>
          <a:ext cx="37449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方程式" r:id="rId9" imgW="1981200" imgH="304800" progId="Equation.3">
                  <p:embed/>
                </p:oleObj>
              </mc:Choice>
              <mc:Fallback>
                <p:oleObj name="方程式" r:id="rId9" imgW="1981200" imgH="304800" progId="Equation.3">
                  <p:embed/>
                  <p:pic>
                    <p:nvPicPr>
                      <p:cNvPr id="9114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3068638"/>
                        <a:ext cx="3744912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1524001" y="3071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2" name="Object 20"/>
          <p:cNvGraphicFramePr>
            <a:graphicFrameLocks noChangeAspect="1"/>
          </p:cNvGraphicFramePr>
          <p:nvPr/>
        </p:nvGraphicFramePr>
        <p:xfrm>
          <a:off x="2855914" y="3573464"/>
          <a:ext cx="532288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方程式" r:id="rId11" imgW="2691232" imgH="317362" progId="Equation.3">
                  <p:embed/>
                </p:oleObj>
              </mc:Choice>
              <mc:Fallback>
                <p:oleObj name="方程式" r:id="rId11" imgW="2691232" imgH="317362" progId="Equation.3">
                  <p:embed/>
                  <p:pic>
                    <p:nvPicPr>
                      <p:cNvPr id="9114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3573464"/>
                        <a:ext cx="5322887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8" name="文字方塊 16"/>
          <p:cNvSpPr txBox="1">
            <a:spLocks noChangeArrowheads="1"/>
          </p:cNvSpPr>
          <p:nvPr/>
        </p:nvSpPr>
        <p:spPr bwMode="auto">
          <a:xfrm>
            <a:off x="2208213" y="2060575"/>
            <a:ext cx="511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連續時間週期性訊號</a:t>
            </a:r>
            <a:r>
              <a:rPr lang="zh-TW" altLang="en-US"/>
              <a:t>以傅立葉級數表示，</a:t>
            </a:r>
          </a:p>
        </p:txBody>
      </p:sp>
      <p:sp>
        <p:nvSpPr>
          <p:cNvPr id="91159" name="文字方塊 17"/>
          <p:cNvSpPr txBox="1">
            <a:spLocks noChangeArrowheads="1"/>
          </p:cNvSpPr>
          <p:nvPr/>
        </p:nvSpPr>
        <p:spPr bwMode="auto">
          <a:xfrm>
            <a:off x="2135189" y="5300663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對週期性訊號</a:t>
            </a:r>
            <a:r>
              <a:rPr lang="zh-TW" altLang="en-US"/>
              <a:t>      </a:t>
            </a:r>
            <a:r>
              <a:rPr lang="en-US" altLang="zh-TW"/>
              <a:t> </a:t>
            </a:r>
            <a:r>
              <a:rPr lang="zh-TW" altLang="zh-TW"/>
              <a:t>作傅立葉轉換，其在頻域中</a:t>
            </a:r>
            <a:r>
              <a:rPr lang="zh-TW" altLang="en-US"/>
              <a:t>       </a:t>
            </a:r>
            <a:r>
              <a:rPr lang="zh-TW" altLang="zh-TW"/>
              <a:t>點上的值為</a:t>
            </a:r>
            <a:r>
              <a:rPr lang="zh-TW" altLang="en-US"/>
              <a:t>  </a:t>
            </a:r>
            <a:r>
              <a:rPr lang="en-US" altLang="zh-TW"/>
              <a:t> </a:t>
            </a:r>
            <a:r>
              <a:rPr lang="zh-TW" altLang="en-US"/>
              <a:t>        </a:t>
            </a:r>
            <a:r>
              <a:rPr lang="zh-TW" altLang="zh-TW"/>
              <a:t>，</a:t>
            </a:r>
            <a:endParaRPr lang="zh-TW" altLang="en-US"/>
          </a:p>
        </p:txBody>
      </p:sp>
      <p:sp>
        <p:nvSpPr>
          <p:cNvPr id="91160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3" name="Object 17"/>
          <p:cNvGraphicFramePr>
            <a:graphicFrameLocks noChangeAspect="1"/>
          </p:cNvGraphicFramePr>
          <p:nvPr/>
        </p:nvGraphicFramePr>
        <p:xfrm>
          <a:off x="3792539" y="5300663"/>
          <a:ext cx="5540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方程式" r:id="rId13" imgW="279279" imgH="203112" progId="Equation.3">
                  <p:embed/>
                </p:oleObj>
              </mc:Choice>
              <mc:Fallback>
                <p:oleObj name="方程式" r:id="rId13" imgW="279279" imgH="203112" progId="Equation.3">
                  <p:embed/>
                  <p:pic>
                    <p:nvPicPr>
                      <p:cNvPr id="9114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9" y="5300663"/>
                        <a:ext cx="554037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61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4" name="Object 19"/>
          <p:cNvGraphicFramePr>
            <a:graphicFrameLocks noChangeAspect="1"/>
          </p:cNvGraphicFramePr>
          <p:nvPr/>
        </p:nvGraphicFramePr>
        <p:xfrm>
          <a:off x="7464425" y="5300663"/>
          <a:ext cx="4714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方程式" r:id="rId15" imgW="266584" imgH="228501" progId="Equation.3">
                  <p:embed/>
                </p:oleObj>
              </mc:Choice>
              <mc:Fallback>
                <p:oleObj name="方程式" r:id="rId15" imgW="266584" imgH="228501" progId="Equation.3">
                  <p:embed/>
                  <p:pic>
                    <p:nvPicPr>
                      <p:cNvPr id="9114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5300663"/>
                        <a:ext cx="47148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62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1145" name="Object 21"/>
          <p:cNvGraphicFramePr>
            <a:graphicFrameLocks noChangeAspect="1"/>
          </p:cNvGraphicFramePr>
          <p:nvPr/>
        </p:nvGraphicFramePr>
        <p:xfrm>
          <a:off x="9191625" y="5300663"/>
          <a:ext cx="9413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方程式" r:id="rId17" imgW="482391" imgH="203112" progId="Equation.3">
                  <p:embed/>
                </p:oleObj>
              </mc:Choice>
              <mc:Fallback>
                <p:oleObj name="方程式" r:id="rId17" imgW="482391" imgH="203112" progId="Equation.3">
                  <p:embed/>
                  <p:pic>
                    <p:nvPicPr>
                      <p:cNvPr id="9114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25" y="5300663"/>
                        <a:ext cx="94138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63" name="文字方塊 24"/>
          <p:cNvSpPr txBox="1">
            <a:spLocks noChangeArrowheads="1"/>
          </p:cNvSpPr>
          <p:nvPr/>
        </p:nvSpPr>
        <p:spPr bwMode="auto">
          <a:xfrm>
            <a:off x="2208213" y="4221163"/>
            <a:ext cx="619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其傅立葉轉換也是</a:t>
            </a:r>
            <a:r>
              <a:rPr lang="en-US" altLang="zh-TW"/>
              <a:t> </a:t>
            </a:r>
            <a:r>
              <a:rPr lang="zh-TW" altLang="en-US"/>
              <a:t>                        </a:t>
            </a:r>
            <a:r>
              <a:rPr lang="zh-TW" altLang="zh-TW"/>
              <a:t>的線性組合，</a:t>
            </a:r>
            <a:endParaRPr lang="zh-TW" altLang="en-US"/>
          </a:p>
        </p:txBody>
      </p:sp>
      <p:graphicFrame>
        <p:nvGraphicFramePr>
          <p:cNvPr id="91146" name="Object 25"/>
          <p:cNvGraphicFramePr>
            <a:graphicFrameLocks noChangeAspect="1"/>
          </p:cNvGraphicFramePr>
          <p:nvPr/>
        </p:nvGraphicFramePr>
        <p:xfrm>
          <a:off x="4367213" y="4221164"/>
          <a:ext cx="17335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name="方程式" r:id="rId19" imgW="876240" imgH="228600" progId="Equation.3">
                  <p:embed/>
                </p:oleObj>
              </mc:Choice>
              <mc:Fallback>
                <p:oleObj name="方程式" r:id="rId19" imgW="876240" imgH="228600" progId="Equation.3">
                  <p:embed/>
                  <p:pic>
                    <p:nvPicPr>
                      <p:cNvPr id="9114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4221164"/>
                        <a:ext cx="17335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64" name="文字方塊 26"/>
          <p:cNvSpPr txBox="1">
            <a:spLocks noChangeArrowheads="1"/>
          </p:cNvSpPr>
          <p:nvPr/>
        </p:nvSpPr>
        <p:spPr bwMode="auto">
          <a:xfrm>
            <a:off x="7175501" y="2492375"/>
            <a:ext cx="324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視為            的</a:t>
            </a:r>
            <a:r>
              <a:rPr lang="zh-TW" altLang="zh-TW"/>
              <a:t>線性組合</a:t>
            </a:r>
            <a:endParaRPr lang="zh-TW" altLang="en-US"/>
          </a:p>
        </p:txBody>
      </p:sp>
      <p:graphicFrame>
        <p:nvGraphicFramePr>
          <p:cNvPr id="91147" name="Object 27"/>
          <p:cNvGraphicFramePr>
            <a:graphicFrameLocks noChangeAspect="1"/>
          </p:cNvGraphicFramePr>
          <p:nvPr/>
        </p:nvGraphicFramePr>
        <p:xfrm>
          <a:off x="7824788" y="2492376"/>
          <a:ext cx="6540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方程式" r:id="rId21" imgW="330120" imgH="203040" progId="Equation.3">
                  <p:embed/>
                </p:oleObj>
              </mc:Choice>
              <mc:Fallback>
                <p:oleObj name="方程式" r:id="rId21" imgW="330120" imgH="203040" progId="Equation.3">
                  <p:embed/>
                  <p:pic>
                    <p:nvPicPr>
                      <p:cNvPr id="9114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8" y="2492376"/>
                        <a:ext cx="6540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1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902D00D-D4F5-4F70-A1A8-AC3297053A9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169" name="Rectangle 5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2" name="Object 4"/>
          <p:cNvGraphicFramePr>
            <a:graphicFrameLocks noChangeAspect="1"/>
          </p:cNvGraphicFramePr>
          <p:nvPr/>
        </p:nvGraphicFramePr>
        <p:xfrm>
          <a:off x="2135188" y="2565400"/>
          <a:ext cx="3600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方程式" r:id="rId3" imgW="2005729" imgH="304668" progId="Equation.3">
                  <p:embed/>
                </p:oleObj>
              </mc:Choice>
              <mc:Fallback>
                <p:oleObj name="方程式" r:id="rId3" imgW="2005729" imgH="304668" progId="Equation.3">
                  <p:embed/>
                  <p:pic>
                    <p:nvPicPr>
                      <p:cNvPr id="921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565400"/>
                        <a:ext cx="36004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Rectangle 7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3" name="Object 6"/>
          <p:cNvGraphicFramePr>
            <a:graphicFrameLocks noChangeAspect="1"/>
          </p:cNvGraphicFramePr>
          <p:nvPr/>
        </p:nvGraphicFramePr>
        <p:xfrm>
          <a:off x="2208213" y="3141664"/>
          <a:ext cx="46799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方程式" r:id="rId5" imgW="2514600" imgH="304800" progId="Equation.3">
                  <p:embed/>
                </p:oleObj>
              </mc:Choice>
              <mc:Fallback>
                <p:oleObj name="方程式" r:id="rId5" imgW="2514600" imgH="304800" progId="Equation.3">
                  <p:embed/>
                  <p:pic>
                    <p:nvPicPr>
                      <p:cNvPr id="9216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141664"/>
                        <a:ext cx="467995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1" name="Rectangle 9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4" name="Object 8"/>
          <p:cNvGraphicFramePr>
            <a:graphicFrameLocks noChangeAspect="1"/>
          </p:cNvGraphicFramePr>
          <p:nvPr/>
        </p:nvGraphicFramePr>
        <p:xfrm>
          <a:off x="1847850" y="4365626"/>
          <a:ext cx="83518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方程式" r:id="rId7" imgW="4292280" imgH="419040" progId="Equation.3">
                  <p:embed/>
                </p:oleObj>
              </mc:Choice>
              <mc:Fallback>
                <p:oleObj name="方程式" r:id="rId7" imgW="4292280" imgH="419040" progId="Equation.3">
                  <p:embed/>
                  <p:pic>
                    <p:nvPicPr>
                      <p:cNvPr id="921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365626"/>
                        <a:ext cx="8351838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2" name="Rectangle 1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5" name="Object 10"/>
          <p:cNvGraphicFramePr>
            <a:graphicFrameLocks noChangeAspect="1"/>
          </p:cNvGraphicFramePr>
          <p:nvPr/>
        </p:nvGraphicFramePr>
        <p:xfrm>
          <a:off x="1847850" y="5229226"/>
          <a:ext cx="8483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方程式" r:id="rId9" imgW="4381200" imgH="444240" progId="Equation.3">
                  <p:embed/>
                </p:oleObj>
              </mc:Choice>
              <mc:Fallback>
                <p:oleObj name="方程式" r:id="rId9" imgW="4381200" imgH="444240" progId="Equation.3">
                  <p:embed/>
                  <p:pic>
                    <p:nvPicPr>
                      <p:cNvPr id="9216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229226"/>
                        <a:ext cx="84836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3" name="文字方塊 11"/>
          <p:cNvSpPr txBox="1">
            <a:spLocks noChangeArrowheads="1"/>
          </p:cNvSpPr>
          <p:nvPr/>
        </p:nvSpPr>
        <p:spPr bwMode="auto">
          <a:xfrm>
            <a:off x="2135188" y="2060575"/>
            <a:ext cx="612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對連續時間的週期性訊號</a:t>
            </a:r>
            <a:r>
              <a:rPr lang="en-US" altLang="zh-TW"/>
              <a:t> </a:t>
            </a:r>
            <a:r>
              <a:rPr lang="zh-TW" altLang="en-US"/>
              <a:t>                 </a:t>
            </a:r>
            <a:r>
              <a:rPr lang="zh-TW" altLang="zh-TW"/>
              <a:t>作傅立葉轉換，</a:t>
            </a:r>
            <a:endParaRPr lang="zh-TW" altLang="en-US"/>
          </a:p>
        </p:txBody>
      </p:sp>
      <p:sp>
        <p:nvSpPr>
          <p:cNvPr id="92174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2166" name="Object 12"/>
          <p:cNvGraphicFramePr>
            <a:graphicFrameLocks noChangeAspect="1"/>
          </p:cNvGraphicFramePr>
          <p:nvPr/>
        </p:nvGraphicFramePr>
        <p:xfrm>
          <a:off x="5016500" y="2060575"/>
          <a:ext cx="1428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方程式" r:id="rId11" imgW="685800" imgH="228600" progId="Equation.3">
                  <p:embed/>
                </p:oleObj>
              </mc:Choice>
              <mc:Fallback>
                <p:oleObj name="方程式" r:id="rId11" imgW="685800" imgH="228600" progId="Equation.3">
                  <p:embed/>
                  <p:pic>
                    <p:nvPicPr>
                      <p:cNvPr id="9216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060575"/>
                        <a:ext cx="14287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5" name="文字方塊 14"/>
          <p:cNvSpPr txBox="1">
            <a:spLocks noChangeArrowheads="1"/>
          </p:cNvSpPr>
          <p:nvPr/>
        </p:nvSpPr>
        <p:spPr bwMode="auto">
          <a:xfrm>
            <a:off x="2208213" y="3933825"/>
            <a:ext cx="338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延伸到弦波訊號</a:t>
            </a:r>
            <a:r>
              <a:rPr lang="zh-TW" altLang="en-US"/>
              <a:t>，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31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0361240-B24D-4854-A8FC-4CD5E14109D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3191" name="Text Box 4"/>
          <p:cNvSpPr txBox="1">
            <a:spLocks noChangeArrowheads="1"/>
          </p:cNvSpPr>
          <p:nvPr/>
        </p:nvSpPr>
        <p:spPr bwMode="auto">
          <a:xfrm>
            <a:off x="1919289" y="2060575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4.29  </a:t>
            </a:r>
            <a:r>
              <a:rPr lang="zh-TW" altLang="en-US"/>
              <a:t>對弦波訊號作傅立葉轉換</a:t>
            </a:r>
            <a:endParaRPr lang="en-US" altLang="zh-TW" b="1"/>
          </a:p>
        </p:txBody>
      </p:sp>
      <p:sp>
        <p:nvSpPr>
          <p:cNvPr id="93192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3193" name="Rectangle 8"/>
          <p:cNvSpPr>
            <a:spLocks noChangeArrowheads="1"/>
          </p:cNvSpPr>
          <p:nvPr/>
        </p:nvSpPr>
        <p:spPr bwMode="auto">
          <a:xfrm>
            <a:off x="1524001" y="24431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3194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3186" name="Object 11"/>
          <p:cNvGraphicFramePr>
            <a:graphicFrameLocks noChangeAspect="1"/>
          </p:cNvGraphicFramePr>
          <p:nvPr/>
        </p:nvGraphicFramePr>
        <p:xfrm>
          <a:off x="1992314" y="2636839"/>
          <a:ext cx="18002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方程式" r:id="rId3" imgW="863225" imgH="203112" progId="Equation.3">
                  <p:embed/>
                </p:oleObj>
              </mc:Choice>
              <mc:Fallback>
                <p:oleObj name="方程式" r:id="rId3" imgW="863225" imgH="203112" progId="Equation.3">
                  <p:embed/>
                  <p:pic>
                    <p:nvPicPr>
                      <p:cNvPr id="931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636839"/>
                        <a:ext cx="18002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5" name="Rectangle 14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3196" name="Rectangle 16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3187" name="Object 15"/>
          <p:cNvGraphicFramePr>
            <a:graphicFrameLocks noChangeAspect="1"/>
          </p:cNvGraphicFramePr>
          <p:nvPr/>
        </p:nvGraphicFramePr>
        <p:xfrm>
          <a:off x="1919289" y="4581526"/>
          <a:ext cx="74263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方程式" r:id="rId5" imgW="3695400" imgH="431640" progId="Equation.3">
                  <p:embed/>
                </p:oleObj>
              </mc:Choice>
              <mc:Fallback>
                <p:oleObj name="方程式" r:id="rId5" imgW="3695400" imgH="431640" progId="Equation.3">
                  <p:embed/>
                  <p:pic>
                    <p:nvPicPr>
                      <p:cNvPr id="931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4581526"/>
                        <a:ext cx="74263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7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3188" name="Object 13"/>
          <p:cNvGraphicFramePr>
            <a:graphicFrameLocks noChangeAspect="1"/>
          </p:cNvGraphicFramePr>
          <p:nvPr/>
        </p:nvGraphicFramePr>
        <p:xfrm>
          <a:off x="2024064" y="3214688"/>
          <a:ext cx="2643187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方程式" r:id="rId7" imgW="1435100" imgH="711200" progId="Equation.3">
                  <p:embed/>
                </p:oleObj>
              </mc:Choice>
              <mc:Fallback>
                <p:oleObj name="方程式" r:id="rId7" imgW="1435100" imgH="711200" progId="Equation.3">
                  <p:embed/>
                  <p:pic>
                    <p:nvPicPr>
                      <p:cNvPr id="9318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214688"/>
                        <a:ext cx="2643187" cy="131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4214" name="Rectangle 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4215" name="Text Box 10"/>
          <p:cNvSpPr txBox="1">
            <a:spLocks noChangeArrowheads="1"/>
          </p:cNvSpPr>
          <p:nvPr/>
        </p:nvSpPr>
        <p:spPr bwMode="auto">
          <a:xfrm>
            <a:off x="1919288" y="2060575"/>
            <a:ext cx="5256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4.30  </a:t>
            </a:r>
            <a:r>
              <a:rPr lang="zh-TW" altLang="en-US"/>
              <a:t>對週期性脈衝訊號作傅立葉轉換</a:t>
            </a:r>
            <a:endParaRPr lang="en-US" altLang="zh-TW" b="1"/>
          </a:p>
        </p:txBody>
      </p:sp>
      <p:sp>
        <p:nvSpPr>
          <p:cNvPr id="94216" name="Rectangle 12"/>
          <p:cNvSpPr>
            <a:spLocks noChangeArrowheads="1"/>
          </p:cNvSpPr>
          <p:nvPr/>
        </p:nvSpPr>
        <p:spPr bwMode="auto">
          <a:xfrm>
            <a:off x="1524001" y="2871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4217" name="Rectangle 1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4218" name="Rectangle 1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4219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4210" name="Object 17"/>
          <p:cNvGraphicFramePr>
            <a:graphicFrameLocks noChangeAspect="1"/>
          </p:cNvGraphicFramePr>
          <p:nvPr/>
        </p:nvGraphicFramePr>
        <p:xfrm>
          <a:off x="2095500" y="2857501"/>
          <a:ext cx="24272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Equation" r:id="rId3" imgW="1320227" imgH="431613" progId="Equation.3">
                  <p:embed/>
                </p:oleObj>
              </mc:Choice>
              <mc:Fallback>
                <p:oleObj name="Equation" r:id="rId3" imgW="1320227" imgH="431613" progId="Equation.3">
                  <p:embed/>
                  <p:pic>
                    <p:nvPicPr>
                      <p:cNvPr id="9421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857501"/>
                        <a:ext cx="2427288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0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4211" name="Object 19"/>
          <p:cNvGraphicFramePr>
            <a:graphicFrameLocks noChangeAspect="1"/>
          </p:cNvGraphicFramePr>
          <p:nvPr/>
        </p:nvGraphicFramePr>
        <p:xfrm>
          <a:off x="2024064" y="3714751"/>
          <a:ext cx="6118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Equation" r:id="rId5" imgW="3695700" imgH="431800" progId="Equation.3">
                  <p:embed/>
                </p:oleObj>
              </mc:Choice>
              <mc:Fallback>
                <p:oleObj name="Equation" r:id="rId5" imgW="3695700" imgH="431800" progId="Equation.3">
                  <p:embed/>
                  <p:pic>
                    <p:nvPicPr>
                      <p:cNvPr id="942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714751"/>
                        <a:ext cx="61182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1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4212" name="Object 21"/>
          <p:cNvGraphicFramePr>
            <a:graphicFrameLocks noChangeAspect="1"/>
          </p:cNvGraphicFramePr>
          <p:nvPr/>
        </p:nvGraphicFramePr>
        <p:xfrm>
          <a:off x="2024063" y="4714876"/>
          <a:ext cx="6342062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Equation" r:id="rId7" imgW="3416300" imgH="889000" progId="Equation.3">
                  <p:embed/>
                </p:oleObj>
              </mc:Choice>
              <mc:Fallback>
                <p:oleObj name="Equation" r:id="rId7" imgW="3416300" imgH="889000" progId="Equation.3">
                  <p:embed/>
                  <p:pic>
                    <p:nvPicPr>
                      <p:cNvPr id="9421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714876"/>
                        <a:ext cx="6342062" cy="164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7A9CEE7-B1CB-4398-AACF-08F8AB2ABF6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52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E458DA2-B87B-4EAB-9B9D-61D6E95A3FB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5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9" y="617538"/>
            <a:ext cx="7165975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4.10 </a:t>
            </a:r>
            <a:r>
              <a:rPr lang="zh-TW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對離散時間訊號作連續時間傅立葉轉換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5245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4" name="Object 5"/>
          <p:cNvGraphicFramePr>
            <a:graphicFrameLocks noChangeAspect="1"/>
          </p:cNvGraphicFramePr>
          <p:nvPr/>
        </p:nvGraphicFramePr>
        <p:xfrm>
          <a:off x="2595564" y="2500314"/>
          <a:ext cx="16922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方程式" r:id="rId3" imgW="863225" imgH="228501" progId="Equation.3">
                  <p:embed/>
                </p:oleObj>
              </mc:Choice>
              <mc:Fallback>
                <p:oleObj name="方程式" r:id="rId3" imgW="863225" imgH="228501" progId="Equation.3">
                  <p:embed/>
                  <p:pic>
                    <p:nvPicPr>
                      <p:cNvPr id="952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2500314"/>
                        <a:ext cx="169227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6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5" name="Object 8"/>
          <p:cNvGraphicFramePr>
            <a:graphicFrameLocks noChangeAspect="1"/>
          </p:cNvGraphicFramePr>
          <p:nvPr/>
        </p:nvGraphicFramePr>
        <p:xfrm>
          <a:off x="2063751" y="3429001"/>
          <a:ext cx="81962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方程式" r:id="rId5" imgW="4317840" imgH="431640" progId="Equation.3">
                  <p:embed/>
                </p:oleObj>
              </mc:Choice>
              <mc:Fallback>
                <p:oleObj name="方程式" r:id="rId5" imgW="4317840" imgH="431640" progId="Equation.3">
                  <p:embed/>
                  <p:pic>
                    <p:nvPicPr>
                      <p:cNvPr id="952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429001"/>
                        <a:ext cx="819626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7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6" name="Object 11"/>
          <p:cNvGraphicFramePr>
            <a:graphicFrameLocks noChangeAspect="1"/>
          </p:cNvGraphicFramePr>
          <p:nvPr/>
        </p:nvGraphicFramePr>
        <p:xfrm>
          <a:off x="1847851" y="4797426"/>
          <a:ext cx="84486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方程式" r:id="rId7" imgW="4584600" imgH="431640" progId="Equation.3">
                  <p:embed/>
                </p:oleObj>
              </mc:Choice>
              <mc:Fallback>
                <p:oleObj name="方程式" r:id="rId7" imgW="4584600" imgH="431640" progId="Equation.3">
                  <p:embed/>
                  <p:pic>
                    <p:nvPicPr>
                      <p:cNvPr id="9523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4797426"/>
                        <a:ext cx="84486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8" name="Rectangle 1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7" name="Object 13"/>
          <p:cNvGraphicFramePr>
            <a:graphicFrameLocks noChangeAspect="1"/>
          </p:cNvGraphicFramePr>
          <p:nvPr/>
        </p:nvGraphicFramePr>
        <p:xfrm>
          <a:off x="2424114" y="5661025"/>
          <a:ext cx="73437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方程式" r:id="rId9" imgW="3644900" imgH="431800" progId="Equation.3">
                  <p:embed/>
                </p:oleObj>
              </mc:Choice>
              <mc:Fallback>
                <p:oleObj name="方程式" r:id="rId9" imgW="3644900" imgH="431800" progId="Equation.3">
                  <p:embed/>
                  <p:pic>
                    <p:nvPicPr>
                      <p:cNvPr id="952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5661025"/>
                        <a:ext cx="73437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9" name="文字方塊 12"/>
          <p:cNvSpPr txBox="1">
            <a:spLocks noChangeArrowheads="1"/>
          </p:cNvSpPr>
          <p:nvPr/>
        </p:nvSpPr>
        <p:spPr bwMode="auto">
          <a:xfrm>
            <a:off x="2208214" y="2133600"/>
            <a:ext cx="788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離散時間訊號         是</a:t>
            </a:r>
            <a:r>
              <a:rPr lang="zh-TW" altLang="zh-TW"/>
              <a:t>連續時間訊號</a:t>
            </a:r>
            <a:r>
              <a:rPr lang="zh-TW" altLang="en-US"/>
              <a:t>         </a:t>
            </a:r>
            <a:r>
              <a:rPr lang="zh-TW" altLang="zh-TW"/>
              <a:t>上時間點在</a:t>
            </a:r>
            <a:r>
              <a:rPr lang="en-US" altLang="zh-TW"/>
              <a:t> </a:t>
            </a:r>
            <a:r>
              <a:rPr lang="zh-TW" altLang="en-US"/>
              <a:t>        </a:t>
            </a:r>
            <a:r>
              <a:rPr lang="zh-TW" altLang="zh-TW"/>
              <a:t>的值</a:t>
            </a:r>
            <a:r>
              <a:rPr lang="zh-TW" altLang="en-US"/>
              <a:t>。 </a:t>
            </a:r>
          </a:p>
        </p:txBody>
      </p:sp>
      <p:sp>
        <p:nvSpPr>
          <p:cNvPr id="95250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8453439" y="2143125"/>
          <a:ext cx="5095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方程式" r:id="rId11" imgW="241300" imgH="228600" progId="Equation.3">
                  <p:embed/>
                </p:oleObj>
              </mc:Choice>
              <mc:Fallback>
                <p:oleObj name="方程式" r:id="rId11" imgW="241300" imgH="228600" progId="Equation.3">
                  <p:embed/>
                  <p:pic>
                    <p:nvPicPr>
                      <p:cNvPr id="95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3439" y="2143125"/>
                        <a:ext cx="5095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1" name="文字方塊 15"/>
          <p:cNvSpPr txBox="1">
            <a:spLocks noChangeArrowheads="1"/>
          </p:cNvSpPr>
          <p:nvPr/>
        </p:nvSpPr>
        <p:spPr bwMode="auto">
          <a:xfrm>
            <a:off x="2238376" y="2928938"/>
            <a:ext cx="8031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只在時間             時才有值，這個訊號可以改寫成以脈衝訊號表示，</a:t>
            </a:r>
          </a:p>
        </p:txBody>
      </p:sp>
      <p:graphicFrame>
        <p:nvGraphicFramePr>
          <p:cNvPr id="95239" name="Object 17"/>
          <p:cNvGraphicFramePr>
            <a:graphicFrameLocks noChangeAspect="1"/>
          </p:cNvGraphicFramePr>
          <p:nvPr/>
        </p:nvGraphicFramePr>
        <p:xfrm>
          <a:off x="6381750" y="2143126"/>
          <a:ext cx="5730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Equation" r:id="rId13" imgW="291960" imgH="203040" progId="Equation.3">
                  <p:embed/>
                </p:oleObj>
              </mc:Choice>
              <mc:Fallback>
                <p:oleObj name="Equation" r:id="rId13" imgW="291960" imgH="203040" progId="Equation.3">
                  <p:embed/>
                  <p:pic>
                    <p:nvPicPr>
                      <p:cNvPr id="9523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2143126"/>
                        <a:ext cx="5730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0" name="Object 18"/>
          <p:cNvGraphicFramePr>
            <a:graphicFrameLocks noChangeAspect="1"/>
          </p:cNvGraphicFramePr>
          <p:nvPr/>
        </p:nvGraphicFramePr>
        <p:xfrm>
          <a:off x="3881438" y="2143126"/>
          <a:ext cx="5969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0" name="Equation" r:id="rId15" imgW="304560" imgH="203040" progId="Equation.3">
                  <p:embed/>
                </p:oleObj>
              </mc:Choice>
              <mc:Fallback>
                <p:oleObj name="Equation" r:id="rId15" imgW="304560" imgH="203040" progId="Equation.3">
                  <p:embed/>
                  <p:pic>
                    <p:nvPicPr>
                      <p:cNvPr id="9524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2143126"/>
                        <a:ext cx="5969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2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5241" name="Object 19"/>
          <p:cNvGraphicFramePr>
            <a:graphicFrameLocks noChangeAspect="1"/>
          </p:cNvGraphicFramePr>
          <p:nvPr/>
        </p:nvGraphicFramePr>
        <p:xfrm>
          <a:off x="3452813" y="2928939"/>
          <a:ext cx="857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Equation" r:id="rId17" imgW="457200" imgH="228600" progId="Equation.3">
                  <p:embed/>
                </p:oleObj>
              </mc:Choice>
              <mc:Fallback>
                <p:oleObj name="Equation" r:id="rId17" imgW="457200" imgH="228600" progId="Equation.3">
                  <p:embed/>
                  <p:pic>
                    <p:nvPicPr>
                      <p:cNvPr id="9524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2928939"/>
                        <a:ext cx="8572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53" name="文字方塊 20"/>
          <p:cNvSpPr txBox="1">
            <a:spLocks noChangeArrowheads="1"/>
          </p:cNvSpPr>
          <p:nvPr/>
        </p:nvSpPr>
        <p:spPr bwMode="auto">
          <a:xfrm>
            <a:off x="2351089" y="4292600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傅立葉轉換</a:t>
            </a:r>
            <a:endParaRPr lang="zh-TW" alt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62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C3B823C-4365-4FDF-96D5-C1F76C1099C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6269" name="Rectangle 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6258" name="Object 4"/>
          <p:cNvGraphicFramePr>
            <a:graphicFrameLocks noChangeAspect="1"/>
          </p:cNvGraphicFramePr>
          <p:nvPr/>
        </p:nvGraphicFramePr>
        <p:xfrm>
          <a:off x="2495550" y="3716339"/>
          <a:ext cx="378618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方程式" r:id="rId3" imgW="2095200" imgH="431640" progId="Equation.3">
                  <p:embed/>
                </p:oleObj>
              </mc:Choice>
              <mc:Fallback>
                <p:oleObj name="方程式" r:id="rId3" imgW="2095200" imgH="431640" progId="Equation.3">
                  <p:embed/>
                  <p:pic>
                    <p:nvPicPr>
                      <p:cNvPr id="962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716339"/>
                        <a:ext cx="3786188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7"/>
          <p:cNvGraphicFramePr>
            <a:graphicFrameLocks noChangeAspect="1"/>
          </p:cNvGraphicFramePr>
          <p:nvPr/>
        </p:nvGraphicFramePr>
        <p:xfrm>
          <a:off x="2135189" y="5229226"/>
          <a:ext cx="78454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name="方程式" r:id="rId5" imgW="4254480" imgH="431640" progId="Equation.3">
                  <p:embed/>
                </p:oleObj>
              </mc:Choice>
              <mc:Fallback>
                <p:oleObj name="方程式" r:id="rId5" imgW="4254480" imgH="431640" progId="Equation.3">
                  <p:embed/>
                  <p:pic>
                    <p:nvPicPr>
                      <p:cNvPr id="962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5229226"/>
                        <a:ext cx="784542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0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6271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6272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6273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6260" name="Object 22"/>
          <p:cNvGraphicFramePr>
            <a:graphicFrameLocks noChangeAspect="1"/>
          </p:cNvGraphicFramePr>
          <p:nvPr/>
        </p:nvGraphicFramePr>
        <p:xfrm>
          <a:off x="2495551" y="2924176"/>
          <a:ext cx="392906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方程式" r:id="rId7" imgW="2222280" imgH="431640" progId="Equation.3">
                  <p:embed/>
                </p:oleObj>
              </mc:Choice>
              <mc:Fallback>
                <p:oleObj name="方程式" r:id="rId7" imgW="2222280" imgH="431640" progId="Equation.3">
                  <p:embed/>
                  <p:pic>
                    <p:nvPicPr>
                      <p:cNvPr id="9626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924176"/>
                        <a:ext cx="3929063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4" name="文字方塊 17"/>
          <p:cNvSpPr txBox="1">
            <a:spLocks noChangeArrowheads="1"/>
          </p:cNvSpPr>
          <p:nvPr/>
        </p:nvSpPr>
        <p:spPr bwMode="auto">
          <a:xfrm>
            <a:off x="1919288" y="2133600"/>
            <a:ext cx="8280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一個週期性離散時間訊號</a:t>
            </a:r>
            <a:r>
              <a:rPr lang="en-US" altLang="zh-TW"/>
              <a:t> </a:t>
            </a:r>
            <a:r>
              <a:rPr lang="zh-TW" altLang="en-US"/>
              <a:t>         </a:t>
            </a:r>
            <a:r>
              <a:rPr lang="zh-TW" altLang="zh-TW"/>
              <a:t>的傅立葉級數係數為</a:t>
            </a:r>
            <a:r>
              <a:rPr lang="en-US" altLang="zh-TW"/>
              <a:t> </a:t>
            </a:r>
            <a:r>
              <a:rPr lang="zh-TW" altLang="en-US"/>
              <a:t>        </a:t>
            </a:r>
            <a:r>
              <a:rPr lang="zh-TW" altLang="zh-TW"/>
              <a:t>，在</a:t>
            </a:r>
            <a:r>
              <a:rPr lang="en-US" altLang="zh-TW"/>
              <a:t> </a:t>
            </a:r>
            <a:r>
              <a:rPr lang="zh-TW" altLang="en-US"/>
              <a:t>        </a:t>
            </a:r>
            <a:r>
              <a:rPr lang="zh-TW" altLang="zh-TW"/>
              <a:t>作傅立葉轉換時，</a:t>
            </a:r>
            <a:r>
              <a:rPr lang="zh-TW" altLang="en-US"/>
              <a:t>           </a:t>
            </a:r>
            <a:r>
              <a:rPr lang="en-US" altLang="zh-TW"/>
              <a:t> </a:t>
            </a:r>
            <a:r>
              <a:rPr lang="zh-TW" altLang="zh-TW"/>
              <a:t>就是</a:t>
            </a:r>
            <a:r>
              <a:rPr lang="en-US" altLang="zh-TW"/>
              <a:t> </a:t>
            </a:r>
            <a:r>
              <a:rPr lang="el-GR" altLang="zh-TW"/>
              <a:t>Ω</a:t>
            </a:r>
            <a:r>
              <a:rPr lang="zh-TW" altLang="en-US"/>
              <a:t> </a:t>
            </a:r>
            <a:r>
              <a:rPr lang="zh-TW" altLang="zh-TW"/>
              <a:t>取樣在</a:t>
            </a:r>
            <a:r>
              <a:rPr lang="en-US" altLang="zh-TW"/>
              <a:t> </a:t>
            </a:r>
            <a:r>
              <a:rPr lang="zh-TW" altLang="en-US"/>
              <a:t>         </a:t>
            </a:r>
            <a:r>
              <a:rPr lang="zh-TW" altLang="zh-TW"/>
              <a:t>上的值，</a:t>
            </a:r>
            <a:endParaRPr lang="zh-TW" altLang="en-US"/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6261" name="Object 18"/>
          <p:cNvGraphicFramePr>
            <a:graphicFrameLocks noChangeAspect="1"/>
          </p:cNvGraphicFramePr>
          <p:nvPr/>
        </p:nvGraphicFramePr>
        <p:xfrm>
          <a:off x="4943475" y="2133601"/>
          <a:ext cx="5667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方程式" r:id="rId9" imgW="291973" imgH="203112" progId="Equation.3">
                  <p:embed/>
                </p:oleObj>
              </mc:Choice>
              <mc:Fallback>
                <p:oleObj name="方程式" r:id="rId9" imgW="291973" imgH="203112" progId="Equation.3">
                  <p:embed/>
                  <p:pic>
                    <p:nvPicPr>
                      <p:cNvPr id="9626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2133601"/>
                        <a:ext cx="56673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6" name="Rectangle 2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6262" name="Object 20"/>
          <p:cNvGraphicFramePr>
            <a:graphicFrameLocks noChangeAspect="1"/>
          </p:cNvGraphicFramePr>
          <p:nvPr/>
        </p:nvGraphicFramePr>
        <p:xfrm>
          <a:off x="7896226" y="2133601"/>
          <a:ext cx="7032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方程式" r:id="rId11" imgW="355292" imgH="203024" progId="Equation.3">
                  <p:embed/>
                </p:oleObj>
              </mc:Choice>
              <mc:Fallback>
                <p:oleObj name="方程式" r:id="rId11" imgW="355292" imgH="203024" progId="Equation.3">
                  <p:embed/>
                  <p:pic>
                    <p:nvPicPr>
                      <p:cNvPr id="9626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6" y="2133601"/>
                        <a:ext cx="70326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9191625" y="2133601"/>
          <a:ext cx="5667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name="方程式" r:id="rId13" imgW="291973" imgH="203112" progId="Equation.3">
                  <p:embed/>
                </p:oleObj>
              </mc:Choice>
              <mc:Fallback>
                <p:oleObj name="方程式" r:id="rId13" imgW="291973" imgH="203112" progId="Equation.3">
                  <p:embed/>
                  <p:pic>
                    <p:nvPicPr>
                      <p:cNvPr id="962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25" y="2133601"/>
                        <a:ext cx="56673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7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6264" name="Object 23"/>
          <p:cNvGraphicFramePr>
            <a:graphicFrameLocks noChangeAspect="1"/>
          </p:cNvGraphicFramePr>
          <p:nvPr/>
        </p:nvGraphicFramePr>
        <p:xfrm>
          <a:off x="3719513" y="2492376"/>
          <a:ext cx="9715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name="方程式" r:id="rId14" imgW="494870" imgH="203024" progId="Equation.3">
                  <p:embed/>
                </p:oleObj>
              </mc:Choice>
              <mc:Fallback>
                <p:oleObj name="方程式" r:id="rId14" imgW="494870" imgH="203024" progId="Equation.3">
                  <p:embed/>
                  <p:pic>
                    <p:nvPicPr>
                      <p:cNvPr id="9626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2492376"/>
                        <a:ext cx="9715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8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6265" name="Object 25"/>
          <p:cNvGraphicFramePr>
            <a:graphicFrameLocks noChangeAspect="1"/>
          </p:cNvGraphicFramePr>
          <p:nvPr/>
        </p:nvGraphicFramePr>
        <p:xfrm>
          <a:off x="6456363" y="2492376"/>
          <a:ext cx="5397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" name="方程式" r:id="rId16" imgW="279400" imgH="228600" progId="Equation.3">
                  <p:embed/>
                </p:oleObj>
              </mc:Choice>
              <mc:Fallback>
                <p:oleObj name="方程式" r:id="rId16" imgW="279400" imgH="228600" progId="Equation.3">
                  <p:embed/>
                  <p:pic>
                    <p:nvPicPr>
                      <p:cNvPr id="962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2492376"/>
                        <a:ext cx="5397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9" name="文字方塊 27"/>
          <p:cNvSpPr txBox="1">
            <a:spLocks noChangeArrowheads="1"/>
          </p:cNvSpPr>
          <p:nvPr/>
        </p:nvSpPr>
        <p:spPr bwMode="auto">
          <a:xfrm>
            <a:off x="2208213" y="4724400"/>
            <a:ext cx="48958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將</a:t>
            </a:r>
            <a:r>
              <a:rPr lang="en-US" altLang="zh-TW"/>
              <a:t> </a:t>
            </a:r>
            <a:r>
              <a:rPr lang="zh-TW" altLang="en-US"/>
              <a:t>            </a:t>
            </a:r>
            <a:r>
              <a:rPr lang="zh-TW" altLang="zh-TW"/>
              <a:t>代入，可以得到</a:t>
            </a:r>
            <a:endParaRPr lang="zh-TW" altLang="en-US"/>
          </a:p>
        </p:txBody>
      </p:sp>
      <p:sp>
        <p:nvSpPr>
          <p:cNvPr id="96280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6266" name="Object 27"/>
          <p:cNvGraphicFramePr>
            <a:graphicFrameLocks noChangeAspect="1"/>
          </p:cNvGraphicFramePr>
          <p:nvPr/>
        </p:nvGraphicFramePr>
        <p:xfrm>
          <a:off x="2667001" y="4786313"/>
          <a:ext cx="9445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6" name="方程式" r:id="rId18" imgW="533169" imgH="228501" progId="Equation.3">
                  <p:embed/>
                </p:oleObj>
              </mc:Choice>
              <mc:Fallback>
                <p:oleObj name="方程式" r:id="rId18" imgW="533169" imgH="228501" progId="Equation.3">
                  <p:embed/>
                  <p:pic>
                    <p:nvPicPr>
                      <p:cNvPr id="9626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4786313"/>
                        <a:ext cx="944563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729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0F6FB7-4F9B-469A-890C-74630AA47C7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97282" name="Object 25"/>
          <p:cNvGraphicFramePr>
            <a:graphicFrameLocks noChangeAspect="1"/>
          </p:cNvGraphicFramePr>
          <p:nvPr/>
        </p:nvGraphicFramePr>
        <p:xfrm>
          <a:off x="2063751" y="5229225"/>
          <a:ext cx="82089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方程式" r:id="rId3" imgW="4406760" imgH="444240" progId="Equation.3">
                  <p:embed/>
                </p:oleObj>
              </mc:Choice>
              <mc:Fallback>
                <p:oleObj name="方程式" r:id="rId3" imgW="4406760" imgH="444240" progId="Equation.3">
                  <p:embed/>
                  <p:pic>
                    <p:nvPicPr>
                      <p:cNvPr id="9728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5229225"/>
                        <a:ext cx="8208963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26"/>
          <p:cNvGraphicFramePr>
            <a:graphicFrameLocks noChangeAspect="1"/>
          </p:cNvGraphicFramePr>
          <p:nvPr/>
        </p:nvGraphicFramePr>
        <p:xfrm>
          <a:off x="4800601" y="4508501"/>
          <a:ext cx="51339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name="方程式" r:id="rId5" imgW="3035160" imgH="444240" progId="Equation.3">
                  <p:embed/>
                </p:oleObj>
              </mc:Choice>
              <mc:Fallback>
                <p:oleObj name="方程式" r:id="rId5" imgW="3035160" imgH="444240" progId="Equation.3">
                  <p:embed/>
                  <p:pic>
                    <p:nvPicPr>
                      <p:cNvPr id="9728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4508501"/>
                        <a:ext cx="513397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19"/>
          <p:cNvGraphicFramePr>
            <a:graphicFrameLocks noChangeAspect="1"/>
          </p:cNvGraphicFramePr>
          <p:nvPr/>
        </p:nvGraphicFramePr>
        <p:xfrm>
          <a:off x="2566988" y="3933825"/>
          <a:ext cx="40687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方程式" r:id="rId7" imgW="2387600" imgH="444500" progId="Equation.3">
                  <p:embed/>
                </p:oleObj>
              </mc:Choice>
              <mc:Fallback>
                <p:oleObj name="方程式" r:id="rId7" imgW="2387600" imgH="444500" progId="Equation.3">
                  <p:embed/>
                  <p:pic>
                    <p:nvPicPr>
                      <p:cNvPr id="9728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933825"/>
                        <a:ext cx="40687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16"/>
          <p:cNvGraphicFramePr>
            <a:graphicFrameLocks noChangeAspect="1"/>
          </p:cNvGraphicFramePr>
          <p:nvPr/>
        </p:nvGraphicFramePr>
        <p:xfrm>
          <a:off x="8543926" y="3500439"/>
          <a:ext cx="17637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方程式" r:id="rId9" imgW="926698" imgH="203112" progId="Equation.3">
                  <p:embed/>
                </p:oleObj>
              </mc:Choice>
              <mc:Fallback>
                <p:oleObj name="方程式" r:id="rId9" imgW="926698" imgH="203112" progId="Equation.3">
                  <p:embed/>
                  <p:pic>
                    <p:nvPicPr>
                      <p:cNvPr id="9728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926" y="3500439"/>
                        <a:ext cx="1763713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13"/>
          <p:cNvGraphicFramePr>
            <a:graphicFrameLocks noChangeAspect="1"/>
          </p:cNvGraphicFramePr>
          <p:nvPr/>
        </p:nvGraphicFramePr>
        <p:xfrm>
          <a:off x="5591176" y="2708276"/>
          <a:ext cx="3960813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方程式" r:id="rId11" imgW="2120900" imgH="393700" progId="Equation.3">
                  <p:embed/>
                </p:oleObj>
              </mc:Choice>
              <mc:Fallback>
                <p:oleObj name="方程式" r:id="rId11" imgW="2120900" imgH="393700" progId="Equation.3">
                  <p:embed/>
                  <p:pic>
                    <p:nvPicPr>
                      <p:cNvPr id="9728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2708276"/>
                        <a:ext cx="3960813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10"/>
          <p:cNvGraphicFramePr>
            <a:graphicFrameLocks noChangeAspect="1"/>
          </p:cNvGraphicFramePr>
          <p:nvPr/>
        </p:nvGraphicFramePr>
        <p:xfrm>
          <a:off x="4295775" y="2060575"/>
          <a:ext cx="18351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方程式" r:id="rId13" imgW="939392" imgH="330057" progId="Equation.3">
                  <p:embed/>
                </p:oleObj>
              </mc:Choice>
              <mc:Fallback>
                <p:oleObj name="方程式" r:id="rId13" imgW="939392" imgH="330057" progId="Equation.3">
                  <p:embed/>
                  <p:pic>
                    <p:nvPicPr>
                      <p:cNvPr id="9728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2060575"/>
                        <a:ext cx="183515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5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2279650" y="2997200"/>
          <a:ext cx="9477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方程式" r:id="rId15" imgW="482391" imgH="165028" progId="Equation.3">
                  <p:embed/>
                </p:oleObj>
              </mc:Choice>
              <mc:Fallback>
                <p:oleObj name="方程式" r:id="rId15" imgW="482391" imgH="165028" progId="Equation.3">
                  <p:embed/>
                  <p:pic>
                    <p:nvPicPr>
                      <p:cNvPr id="97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997200"/>
                        <a:ext cx="947738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6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3575051" y="2781300"/>
          <a:ext cx="11969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方程式" r:id="rId17" imgW="685800" imgH="393700" progId="Equation.3">
                  <p:embed/>
                </p:oleObj>
              </mc:Choice>
              <mc:Fallback>
                <p:oleObj name="方程式" r:id="rId17" imgW="685800" imgH="393700" progId="Equation.3">
                  <p:embed/>
                  <p:pic>
                    <p:nvPicPr>
                      <p:cNvPr id="972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1" y="2781300"/>
                        <a:ext cx="11969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7" name="文字方塊 13"/>
          <p:cNvSpPr txBox="1">
            <a:spLocks noChangeArrowheads="1"/>
          </p:cNvSpPr>
          <p:nvPr/>
        </p:nvSpPr>
        <p:spPr bwMode="auto">
          <a:xfrm>
            <a:off x="2135188" y="3500438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依據脈衝函數的定義，積分結果要等於</a:t>
            </a:r>
            <a:r>
              <a:rPr lang="en-US" altLang="zh-TW"/>
              <a:t>1</a:t>
            </a:r>
            <a:r>
              <a:rPr lang="zh-TW" altLang="zh-TW"/>
              <a:t>，則等於是要求</a:t>
            </a:r>
            <a:endParaRPr lang="zh-TW" altLang="en-US"/>
          </a:p>
        </p:txBody>
      </p:sp>
      <p:sp>
        <p:nvSpPr>
          <p:cNvPr id="97298" name="文字方塊 14"/>
          <p:cNvSpPr txBox="1">
            <a:spLocks noChangeArrowheads="1"/>
          </p:cNvSpPr>
          <p:nvPr/>
        </p:nvSpPr>
        <p:spPr bwMode="auto">
          <a:xfrm>
            <a:off x="2135188" y="4724400"/>
            <a:ext cx="27368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以</a:t>
            </a:r>
            <a:r>
              <a:rPr lang="en-US" altLang="zh-TW"/>
              <a:t> </a:t>
            </a:r>
            <a:r>
              <a:rPr lang="zh-TW" altLang="en-US"/>
              <a:t>            </a:t>
            </a:r>
            <a:r>
              <a:rPr lang="zh-TW" altLang="zh-TW"/>
              <a:t>來表示</a:t>
            </a:r>
            <a:r>
              <a:rPr lang="zh-TW" altLang="en-US"/>
              <a:t> </a:t>
            </a:r>
          </a:p>
        </p:txBody>
      </p:sp>
      <p:sp>
        <p:nvSpPr>
          <p:cNvPr id="97299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7290" name="Object 12"/>
          <p:cNvGraphicFramePr>
            <a:graphicFrameLocks noChangeAspect="1"/>
          </p:cNvGraphicFramePr>
          <p:nvPr/>
        </p:nvGraphicFramePr>
        <p:xfrm>
          <a:off x="2495551" y="4724401"/>
          <a:ext cx="1044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name="方程式" r:id="rId19" imgW="545626" imgH="215713" progId="Equation.3">
                  <p:embed/>
                </p:oleObj>
              </mc:Choice>
              <mc:Fallback>
                <p:oleObj name="方程式" r:id="rId19" imgW="545626" imgH="215713" progId="Equation.3">
                  <p:embed/>
                  <p:pic>
                    <p:nvPicPr>
                      <p:cNvPr id="9729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724401"/>
                        <a:ext cx="10445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00" name="文字方塊 17"/>
          <p:cNvSpPr txBox="1">
            <a:spLocks noChangeArrowheads="1"/>
          </p:cNvSpPr>
          <p:nvPr/>
        </p:nvSpPr>
        <p:spPr bwMode="auto">
          <a:xfrm>
            <a:off x="2135189" y="2205038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脈衝函數的定義</a:t>
            </a:r>
            <a:endParaRPr lang="zh-TW" altLang="en-US"/>
          </a:p>
        </p:txBody>
      </p:sp>
      <p:sp>
        <p:nvSpPr>
          <p:cNvPr id="97301" name="文字方塊 18"/>
          <p:cNvSpPr txBox="1">
            <a:spLocks noChangeArrowheads="1"/>
          </p:cNvSpPr>
          <p:nvPr/>
        </p:nvSpPr>
        <p:spPr bwMode="auto">
          <a:xfrm>
            <a:off x="1774826" y="5949950"/>
            <a:ext cx="889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將離散時間訊號以脈衝訊號表示，</a:t>
            </a:r>
            <a:r>
              <a:rPr lang="zh-TW" altLang="zh-TW"/>
              <a:t>傅立葉轉換</a:t>
            </a:r>
            <a:r>
              <a:rPr lang="zh-TW" altLang="en-US"/>
              <a:t>後在頻域中是取樣在           上。</a:t>
            </a:r>
          </a:p>
        </p:txBody>
      </p:sp>
      <p:sp>
        <p:nvSpPr>
          <p:cNvPr id="97302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7291" name="Object 18"/>
          <p:cNvGraphicFramePr>
            <a:graphicFrameLocks noChangeAspect="1"/>
          </p:cNvGraphicFramePr>
          <p:nvPr/>
        </p:nvGraphicFramePr>
        <p:xfrm>
          <a:off x="9264651" y="6021388"/>
          <a:ext cx="8747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方程式" r:id="rId21" imgW="495000" imgH="228600" progId="Equation.3">
                  <p:embed/>
                </p:oleObj>
              </mc:Choice>
              <mc:Fallback>
                <p:oleObj name="方程式" r:id="rId21" imgW="495000" imgH="228600" progId="Equation.3">
                  <p:embed/>
                  <p:pic>
                    <p:nvPicPr>
                      <p:cNvPr id="9729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1" y="6021388"/>
                        <a:ext cx="87471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2" name="Object 27"/>
          <p:cNvGraphicFramePr>
            <a:graphicFrameLocks noChangeAspect="1"/>
          </p:cNvGraphicFramePr>
          <p:nvPr/>
        </p:nvGraphicFramePr>
        <p:xfrm>
          <a:off x="7877176" y="4076701"/>
          <a:ext cx="13049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方程式" r:id="rId23" imgW="736560" imgH="228600" progId="Equation.3">
                  <p:embed/>
                </p:oleObj>
              </mc:Choice>
              <mc:Fallback>
                <p:oleObj name="方程式" r:id="rId23" imgW="736560" imgH="228600" progId="Equation.3">
                  <p:embed/>
                  <p:pic>
                    <p:nvPicPr>
                      <p:cNvPr id="9729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76" y="4076701"/>
                        <a:ext cx="13049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SAS-04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83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ED5218A-0705-4E08-9CF2-9ABA278A2E2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8317" name="Text Box 4"/>
          <p:cNvSpPr txBox="1">
            <a:spLocks noChangeArrowheads="1"/>
          </p:cNvSpPr>
          <p:nvPr/>
        </p:nvSpPr>
        <p:spPr bwMode="auto">
          <a:xfrm>
            <a:off x="1919288" y="2060576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4.31  </a:t>
            </a:r>
            <a:r>
              <a:rPr lang="zh-TW" altLang="en-US"/>
              <a:t>對離散時間訊號作傅立葉轉換</a:t>
            </a:r>
            <a:endParaRPr lang="en-US" altLang="zh-TW" b="1"/>
          </a:p>
        </p:txBody>
      </p:sp>
      <p:sp>
        <p:nvSpPr>
          <p:cNvPr id="98318" name="Rectangle 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8306" name="Object 5"/>
          <p:cNvGraphicFramePr>
            <a:graphicFrameLocks noChangeAspect="1"/>
          </p:cNvGraphicFramePr>
          <p:nvPr/>
        </p:nvGraphicFramePr>
        <p:xfrm>
          <a:off x="2024063" y="2714625"/>
          <a:ext cx="18716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方程式" r:id="rId3" imgW="863225" imgH="203112" progId="Equation.3">
                  <p:embed/>
                </p:oleObj>
              </mc:Choice>
              <mc:Fallback>
                <p:oleObj name="方程式" r:id="rId3" imgW="863225" imgH="203112" progId="Equation.3">
                  <p:embed/>
                  <p:pic>
                    <p:nvPicPr>
                      <p:cNvPr id="983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714625"/>
                        <a:ext cx="18716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9" name="Rectangle 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8307" name="Object 7"/>
          <p:cNvGraphicFramePr>
            <a:graphicFrameLocks noChangeAspect="1"/>
          </p:cNvGraphicFramePr>
          <p:nvPr/>
        </p:nvGraphicFramePr>
        <p:xfrm>
          <a:off x="2095500" y="3214689"/>
          <a:ext cx="3322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方程式" r:id="rId5" imgW="1587240" imgH="228600" progId="Equation.3">
                  <p:embed/>
                </p:oleObj>
              </mc:Choice>
              <mc:Fallback>
                <p:oleObj name="方程式" r:id="rId5" imgW="1587240" imgH="228600" progId="Equation.3">
                  <p:embed/>
                  <p:pic>
                    <p:nvPicPr>
                      <p:cNvPr id="983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214689"/>
                        <a:ext cx="33226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0" name="Rectangle 1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8321" name="Rectangle 12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8322" name="Rectangle 1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8308" name="Object 13"/>
          <p:cNvGraphicFramePr>
            <a:graphicFrameLocks noChangeAspect="1"/>
          </p:cNvGraphicFramePr>
          <p:nvPr/>
        </p:nvGraphicFramePr>
        <p:xfrm>
          <a:off x="6167439" y="1773239"/>
          <a:ext cx="38830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方程式" r:id="rId7" imgW="1981080" imgH="431640" progId="Equation.3">
                  <p:embed/>
                </p:oleObj>
              </mc:Choice>
              <mc:Fallback>
                <p:oleObj name="方程式" r:id="rId7" imgW="1981080" imgH="431640" progId="Equation.3">
                  <p:embed/>
                  <p:pic>
                    <p:nvPicPr>
                      <p:cNvPr id="9830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1773239"/>
                        <a:ext cx="38830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3" name="Rectangle 1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8309" name="Object 15"/>
          <p:cNvGraphicFramePr>
            <a:graphicFrameLocks noChangeAspect="1"/>
          </p:cNvGraphicFramePr>
          <p:nvPr/>
        </p:nvGraphicFramePr>
        <p:xfrm>
          <a:off x="6115050" y="2565401"/>
          <a:ext cx="40068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方程式" r:id="rId9" imgW="1942920" imgH="431640" progId="Equation.3">
                  <p:embed/>
                </p:oleObj>
              </mc:Choice>
              <mc:Fallback>
                <p:oleObj name="方程式" r:id="rId9" imgW="1942920" imgH="431640" progId="Equation.3">
                  <p:embed/>
                  <p:pic>
                    <p:nvPicPr>
                      <p:cNvPr id="9830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2565401"/>
                        <a:ext cx="400685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4" name="Rectangle 1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8310" name="Object 17"/>
          <p:cNvGraphicFramePr>
            <a:graphicFrameLocks noChangeAspect="1"/>
          </p:cNvGraphicFramePr>
          <p:nvPr/>
        </p:nvGraphicFramePr>
        <p:xfrm>
          <a:off x="6096000" y="4076700"/>
          <a:ext cx="381635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方程式" r:id="rId11" imgW="2095200" imgH="660240" progId="Equation.3">
                  <p:embed/>
                </p:oleObj>
              </mc:Choice>
              <mc:Fallback>
                <p:oleObj name="方程式" r:id="rId11" imgW="2095200" imgH="660240" progId="Equation.3">
                  <p:embed/>
                  <p:pic>
                    <p:nvPicPr>
                      <p:cNvPr id="9831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76700"/>
                        <a:ext cx="3816350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5" name="Rectangle 20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8311" name="Object 21"/>
          <p:cNvGraphicFramePr>
            <a:graphicFrameLocks noChangeAspect="1"/>
          </p:cNvGraphicFramePr>
          <p:nvPr/>
        </p:nvGraphicFramePr>
        <p:xfrm>
          <a:off x="2208213" y="3716339"/>
          <a:ext cx="165576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" name="方程式" r:id="rId13" imgW="838080" imgH="228600" progId="Equation.3">
                  <p:embed/>
                </p:oleObj>
              </mc:Choice>
              <mc:Fallback>
                <p:oleObj name="方程式" r:id="rId13" imgW="838080" imgH="228600" progId="Equation.3">
                  <p:embed/>
                  <p:pic>
                    <p:nvPicPr>
                      <p:cNvPr id="9831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716339"/>
                        <a:ext cx="165576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22"/>
          <p:cNvGraphicFramePr>
            <a:graphicFrameLocks noChangeAspect="1"/>
          </p:cNvGraphicFramePr>
          <p:nvPr/>
        </p:nvGraphicFramePr>
        <p:xfrm>
          <a:off x="6167438" y="3644900"/>
          <a:ext cx="2233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name="方程式" r:id="rId15" imgW="1117440" imgH="228600" progId="Equation.3">
                  <p:embed/>
                </p:oleObj>
              </mc:Choice>
              <mc:Fallback>
                <p:oleObj name="方程式" r:id="rId15" imgW="1117440" imgH="228600" progId="Equation.3">
                  <p:embed/>
                  <p:pic>
                    <p:nvPicPr>
                      <p:cNvPr id="9831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3644900"/>
                        <a:ext cx="2233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6" name="Rectangle 24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8313" name="Object 23"/>
          <p:cNvGraphicFramePr>
            <a:graphicFrameLocks noChangeAspect="1"/>
          </p:cNvGraphicFramePr>
          <p:nvPr/>
        </p:nvGraphicFramePr>
        <p:xfrm>
          <a:off x="2495551" y="5300664"/>
          <a:ext cx="7586663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3" name="方程式" r:id="rId17" imgW="4140200" imgH="660400" progId="Equation.3">
                  <p:embed/>
                </p:oleObj>
              </mc:Choice>
              <mc:Fallback>
                <p:oleObj name="方程式" r:id="rId17" imgW="4140200" imgH="660400" progId="Equation.3">
                  <p:embed/>
                  <p:pic>
                    <p:nvPicPr>
                      <p:cNvPr id="9831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5300664"/>
                        <a:ext cx="7586663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7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98314" name="Object 10"/>
          <p:cNvGraphicFramePr>
            <a:graphicFrameLocks noChangeAspect="1"/>
          </p:cNvGraphicFramePr>
          <p:nvPr/>
        </p:nvGraphicFramePr>
        <p:xfrm>
          <a:off x="2095500" y="4214814"/>
          <a:ext cx="2357438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方程式" r:id="rId19" imgW="1435100" imgH="711200" progId="Equation.3">
                  <p:embed/>
                </p:oleObj>
              </mc:Choice>
              <mc:Fallback>
                <p:oleObj name="方程式" r:id="rId19" imgW="1435100" imgH="711200" progId="Equation.3">
                  <p:embed/>
                  <p:pic>
                    <p:nvPicPr>
                      <p:cNvPr id="98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214814"/>
                        <a:ext cx="2357438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2634</Words>
  <Application>Microsoft Office PowerPoint</Application>
  <PresentationFormat>寬螢幕</PresentationFormat>
  <Paragraphs>425</Paragraphs>
  <Slides>104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104</vt:i4>
      </vt:variant>
    </vt:vector>
  </HeadingPairs>
  <TitlesOfParts>
    <vt:vector size="115" baseType="lpstr">
      <vt:lpstr>新細明體</vt:lpstr>
      <vt:lpstr>標楷體</vt:lpstr>
      <vt:lpstr>Arial</vt:lpstr>
      <vt:lpstr>Calibri</vt:lpstr>
      <vt:lpstr>Calibri Light</vt:lpstr>
      <vt:lpstr>Symbol</vt:lpstr>
      <vt:lpstr>Tahoma</vt:lpstr>
      <vt:lpstr>Times New Roman</vt:lpstr>
      <vt:lpstr>Office 佈景主題</vt:lpstr>
      <vt:lpstr>方程式</vt:lpstr>
      <vt:lpstr>Equation</vt:lpstr>
      <vt:lpstr>訊號與系統</vt:lpstr>
      <vt:lpstr>PowerPoint 簡報</vt:lpstr>
      <vt:lpstr>4.1 非週期性離散時間訊號的傅立葉轉換</vt:lpstr>
      <vt:lpstr>PowerPoint 簡報</vt:lpstr>
      <vt:lpstr>4.2 基本離散時間訊號的傅立葉轉換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4.3 非週期性連續時間訊號的傅立葉轉換</vt:lpstr>
      <vt:lpstr>PowerPoint 簡報</vt:lpstr>
      <vt:lpstr>4.4 基本連續時間訊號的傅立葉轉換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4.5 離散時間傅立葉轉換的特性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4.6 連續時間傅立葉轉換的特性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4.7 逆向傅立葉轉換的計算</vt:lpstr>
      <vt:lpstr>PowerPoint 簡報</vt:lpstr>
      <vt:lpstr>PowerPoint 簡報</vt:lpstr>
      <vt:lpstr>PowerPoint 簡報</vt:lpstr>
      <vt:lpstr>PowerPoint 簡報</vt:lpstr>
      <vt:lpstr>PowerPoint 簡報</vt:lpstr>
      <vt:lpstr>4.8 傅立葉轉換與傅立葉級數的對偶性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4.9 週期性訊號的傅立葉轉換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4.10 對離散時間訊號作連續時間傅立葉轉換</vt:lpstr>
      <vt:lpstr>PowerPoint 簡報</vt:lpstr>
      <vt:lpstr>PowerPoint 簡報</vt:lpstr>
      <vt:lpstr>PowerPoint 簡報</vt:lpstr>
      <vt:lpstr>PowerPoint 簡報</vt:lpstr>
      <vt:lpstr>4.11 週期性訊號與非週期性訊號的混合演算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訊號與系統</dc:title>
  <dc:creator>csshieh</dc:creator>
  <cp:lastModifiedBy>csshieh</cp:lastModifiedBy>
  <cp:revision>1</cp:revision>
  <dcterms:created xsi:type="dcterms:W3CDTF">2021-05-20T06:53:20Z</dcterms:created>
  <dcterms:modified xsi:type="dcterms:W3CDTF">2021-05-20T06:53:29Z</dcterms:modified>
</cp:coreProperties>
</file>