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37" r:id="rId2"/>
    <p:sldId id="285" r:id="rId3"/>
    <p:sldId id="286" r:id="rId4"/>
    <p:sldId id="392" r:id="rId5"/>
    <p:sldId id="490" r:id="rId6"/>
    <p:sldId id="535" r:id="rId7"/>
    <p:sldId id="492" r:id="rId8"/>
    <p:sldId id="537" r:id="rId9"/>
    <p:sldId id="538" r:id="rId10"/>
    <p:sldId id="539" r:id="rId11"/>
    <p:sldId id="669" r:id="rId12"/>
    <p:sldId id="549" r:id="rId13"/>
    <p:sldId id="550" r:id="rId14"/>
    <p:sldId id="552" r:id="rId15"/>
    <p:sldId id="652" r:id="rId16"/>
    <p:sldId id="553" r:id="rId17"/>
    <p:sldId id="554" r:id="rId18"/>
    <p:sldId id="555" r:id="rId19"/>
    <p:sldId id="653" r:id="rId20"/>
    <p:sldId id="556" r:id="rId21"/>
    <p:sldId id="654" r:id="rId22"/>
    <p:sldId id="638" r:id="rId23"/>
    <p:sldId id="639" r:id="rId24"/>
    <p:sldId id="656" r:id="rId25"/>
    <p:sldId id="655" r:id="rId26"/>
    <p:sldId id="641" r:id="rId27"/>
    <p:sldId id="657" r:id="rId28"/>
    <p:sldId id="658" r:id="rId29"/>
    <p:sldId id="642" r:id="rId30"/>
    <p:sldId id="643" r:id="rId31"/>
    <p:sldId id="644" r:id="rId32"/>
    <p:sldId id="645" r:id="rId33"/>
    <p:sldId id="526" r:id="rId34"/>
    <p:sldId id="670" r:id="rId35"/>
    <p:sldId id="527" r:id="rId36"/>
    <p:sldId id="528" r:id="rId37"/>
    <p:sldId id="557" r:id="rId38"/>
    <p:sldId id="659" r:id="rId39"/>
    <p:sldId id="660" r:id="rId40"/>
    <p:sldId id="558" r:id="rId41"/>
    <p:sldId id="559" r:id="rId42"/>
    <p:sldId id="565" r:id="rId43"/>
    <p:sldId id="646" r:id="rId44"/>
    <p:sldId id="647" r:id="rId45"/>
    <p:sldId id="648" r:id="rId46"/>
    <p:sldId id="575" r:id="rId47"/>
    <p:sldId id="594" r:id="rId48"/>
    <p:sldId id="595" r:id="rId49"/>
    <p:sldId id="576" r:id="rId50"/>
    <p:sldId id="580" r:id="rId51"/>
    <p:sldId id="671" r:id="rId52"/>
    <p:sldId id="581" r:id="rId53"/>
    <p:sldId id="662" r:id="rId54"/>
    <p:sldId id="661" r:id="rId55"/>
    <p:sldId id="583" r:id="rId56"/>
    <p:sldId id="585" r:id="rId57"/>
    <p:sldId id="663" r:id="rId58"/>
    <p:sldId id="664" r:id="rId59"/>
    <p:sldId id="586" r:id="rId60"/>
    <p:sldId id="666" r:id="rId61"/>
    <p:sldId id="665" r:id="rId62"/>
    <p:sldId id="667" r:id="rId63"/>
    <p:sldId id="587" r:id="rId64"/>
    <p:sldId id="668" r:id="rId65"/>
    <p:sldId id="588" r:id="rId66"/>
    <p:sldId id="616" r:id="rId67"/>
    <p:sldId id="598" r:id="rId68"/>
    <p:sldId id="599" r:id="rId69"/>
    <p:sldId id="601" r:id="rId70"/>
    <p:sldId id="602" r:id="rId71"/>
    <p:sldId id="603" r:id="rId72"/>
    <p:sldId id="606" r:id="rId73"/>
    <p:sldId id="607" r:id="rId74"/>
    <p:sldId id="627" r:id="rId75"/>
    <p:sldId id="628" r:id="rId76"/>
    <p:sldId id="579" r:id="rId77"/>
    <p:sldId id="591" r:id="rId78"/>
    <p:sldId id="617" r:id="rId79"/>
    <p:sldId id="672" r:id="rId80"/>
    <p:sldId id="618" r:id="rId81"/>
    <p:sldId id="629" r:id="rId82"/>
    <p:sldId id="630" r:id="rId83"/>
    <p:sldId id="631" r:id="rId84"/>
    <p:sldId id="632" r:id="rId85"/>
    <p:sldId id="633" r:id="rId86"/>
    <p:sldId id="634" r:id="rId87"/>
    <p:sldId id="635" r:id="rId88"/>
    <p:sldId id="636" r:id="rId89"/>
    <p:sldId id="649" r:id="rId90"/>
    <p:sldId id="650" r:id="rId91"/>
    <p:sldId id="651" r:id="rId9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7.wmf"/><Relationship Id="rId2" Type="http://schemas.openxmlformats.org/officeDocument/2006/relationships/image" Target="../media/image13.emf"/><Relationship Id="rId1" Type="http://schemas.openxmlformats.org/officeDocument/2006/relationships/image" Target="../media/image12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6.wmf"/><Relationship Id="rId7" Type="http://schemas.openxmlformats.org/officeDocument/2006/relationships/image" Target="../media/image119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05.wmf"/><Relationship Id="rId9" Type="http://schemas.openxmlformats.org/officeDocument/2006/relationships/image" Target="../media/image121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4" Type="http://schemas.openxmlformats.org/officeDocument/2006/relationships/image" Target="../media/image15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4" Type="http://schemas.openxmlformats.org/officeDocument/2006/relationships/image" Target="../media/image15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4" Type="http://schemas.openxmlformats.org/officeDocument/2006/relationships/image" Target="../media/image15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7" Type="http://schemas.openxmlformats.org/officeDocument/2006/relationships/image" Target="../media/image164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4" Type="http://schemas.openxmlformats.org/officeDocument/2006/relationships/image" Target="../media/image168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6" Type="http://schemas.openxmlformats.org/officeDocument/2006/relationships/image" Target="../media/image180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5" Type="http://schemas.openxmlformats.org/officeDocument/2006/relationships/image" Target="../media/image188.wmf"/><Relationship Id="rId4" Type="http://schemas.openxmlformats.org/officeDocument/2006/relationships/image" Target="../media/image187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image" Target="../media/image191.wmf"/><Relationship Id="rId7" Type="http://schemas.openxmlformats.org/officeDocument/2006/relationships/image" Target="../media/image195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6" Type="http://schemas.openxmlformats.org/officeDocument/2006/relationships/image" Target="../media/image194.wmf"/><Relationship Id="rId5" Type="http://schemas.openxmlformats.org/officeDocument/2006/relationships/image" Target="../media/image193.wmf"/><Relationship Id="rId4" Type="http://schemas.openxmlformats.org/officeDocument/2006/relationships/image" Target="../media/image192.wmf"/><Relationship Id="rId9" Type="http://schemas.openxmlformats.org/officeDocument/2006/relationships/image" Target="../media/image19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emf"/><Relationship Id="rId4" Type="http://schemas.openxmlformats.org/officeDocument/2006/relationships/image" Target="../media/image27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Relationship Id="rId4" Type="http://schemas.openxmlformats.org/officeDocument/2006/relationships/image" Target="../media/image201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wmf"/><Relationship Id="rId1" Type="http://schemas.openxmlformats.org/officeDocument/2006/relationships/image" Target="../media/image202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wmf"/><Relationship Id="rId1" Type="http://schemas.openxmlformats.org/officeDocument/2006/relationships/image" Target="../media/image203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wmf"/><Relationship Id="rId1" Type="http://schemas.openxmlformats.org/officeDocument/2006/relationships/image" Target="../media/image204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wmf"/><Relationship Id="rId1" Type="http://schemas.openxmlformats.org/officeDocument/2006/relationships/image" Target="../media/image210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wmf"/><Relationship Id="rId1" Type="http://schemas.openxmlformats.org/officeDocument/2006/relationships/image" Target="../media/image211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wmf"/><Relationship Id="rId1" Type="http://schemas.openxmlformats.org/officeDocument/2006/relationships/image" Target="../media/image212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wmf"/><Relationship Id="rId7" Type="http://schemas.openxmlformats.org/officeDocument/2006/relationships/image" Target="../media/image221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6" Type="http://schemas.openxmlformats.org/officeDocument/2006/relationships/image" Target="../media/image220.wmf"/><Relationship Id="rId5" Type="http://schemas.openxmlformats.org/officeDocument/2006/relationships/image" Target="../media/image219.wmf"/><Relationship Id="rId4" Type="http://schemas.openxmlformats.org/officeDocument/2006/relationships/image" Target="../media/image218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7" Type="http://schemas.openxmlformats.org/officeDocument/2006/relationships/image" Target="../media/image228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227.wmf"/><Relationship Id="rId5" Type="http://schemas.openxmlformats.org/officeDocument/2006/relationships/image" Target="../media/image226.wmf"/><Relationship Id="rId4" Type="http://schemas.openxmlformats.org/officeDocument/2006/relationships/image" Target="../media/image225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image" Target="../media/image230.wmf"/><Relationship Id="rId1" Type="http://schemas.openxmlformats.org/officeDocument/2006/relationships/image" Target="../media/image229.wmf"/><Relationship Id="rId4" Type="http://schemas.openxmlformats.org/officeDocument/2006/relationships/image" Target="../media/image232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image" Target="../media/image233.wmf"/><Relationship Id="rId1" Type="http://schemas.openxmlformats.org/officeDocument/2006/relationships/image" Target="../media/image114.wmf"/><Relationship Id="rId6" Type="http://schemas.openxmlformats.org/officeDocument/2006/relationships/image" Target="../media/image237.wmf"/><Relationship Id="rId5" Type="http://schemas.openxmlformats.org/officeDocument/2006/relationships/image" Target="../media/image236.wmf"/><Relationship Id="rId4" Type="http://schemas.openxmlformats.org/officeDocument/2006/relationships/image" Target="../media/image235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4" Type="http://schemas.openxmlformats.org/officeDocument/2006/relationships/image" Target="../media/image239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Relationship Id="rId4" Type="http://schemas.openxmlformats.org/officeDocument/2006/relationships/image" Target="../media/image243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5" Type="http://schemas.openxmlformats.org/officeDocument/2006/relationships/image" Target="../media/image248.wmf"/><Relationship Id="rId4" Type="http://schemas.openxmlformats.org/officeDocument/2006/relationships/image" Target="../media/image247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9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wmf"/><Relationship Id="rId1" Type="http://schemas.openxmlformats.org/officeDocument/2006/relationships/image" Target="../media/image250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wmf"/><Relationship Id="rId2" Type="http://schemas.openxmlformats.org/officeDocument/2006/relationships/image" Target="../media/image253.wmf"/><Relationship Id="rId1" Type="http://schemas.openxmlformats.org/officeDocument/2006/relationships/image" Target="../media/image252.wmf"/><Relationship Id="rId4" Type="http://schemas.openxmlformats.org/officeDocument/2006/relationships/image" Target="../media/image255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wmf"/><Relationship Id="rId1" Type="http://schemas.openxmlformats.org/officeDocument/2006/relationships/image" Target="../media/image25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wmf"/><Relationship Id="rId2" Type="http://schemas.openxmlformats.org/officeDocument/2006/relationships/image" Target="../media/image259.wmf"/><Relationship Id="rId1" Type="http://schemas.openxmlformats.org/officeDocument/2006/relationships/image" Target="../media/image258.wmf"/><Relationship Id="rId4" Type="http://schemas.openxmlformats.org/officeDocument/2006/relationships/image" Target="../media/image261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wmf"/><Relationship Id="rId2" Type="http://schemas.openxmlformats.org/officeDocument/2006/relationships/image" Target="../media/image263.wmf"/><Relationship Id="rId1" Type="http://schemas.openxmlformats.org/officeDocument/2006/relationships/image" Target="../media/image262.wmf"/><Relationship Id="rId5" Type="http://schemas.openxmlformats.org/officeDocument/2006/relationships/image" Target="../media/image266.wmf"/><Relationship Id="rId4" Type="http://schemas.openxmlformats.org/officeDocument/2006/relationships/image" Target="../media/image265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wmf"/><Relationship Id="rId2" Type="http://schemas.openxmlformats.org/officeDocument/2006/relationships/image" Target="../media/image268.wmf"/><Relationship Id="rId1" Type="http://schemas.openxmlformats.org/officeDocument/2006/relationships/image" Target="../media/image267.wmf"/><Relationship Id="rId4" Type="http://schemas.openxmlformats.org/officeDocument/2006/relationships/image" Target="../media/image270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wmf"/><Relationship Id="rId1" Type="http://schemas.openxmlformats.org/officeDocument/2006/relationships/image" Target="../media/image250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wmf"/><Relationship Id="rId2" Type="http://schemas.openxmlformats.org/officeDocument/2006/relationships/image" Target="../media/image273.wmf"/><Relationship Id="rId1" Type="http://schemas.openxmlformats.org/officeDocument/2006/relationships/image" Target="../media/image272.wmf"/><Relationship Id="rId5" Type="http://schemas.openxmlformats.org/officeDocument/2006/relationships/image" Target="../media/image276.wmf"/><Relationship Id="rId4" Type="http://schemas.openxmlformats.org/officeDocument/2006/relationships/image" Target="../media/image275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wmf"/><Relationship Id="rId2" Type="http://schemas.openxmlformats.org/officeDocument/2006/relationships/image" Target="../media/image278.emf"/><Relationship Id="rId1" Type="http://schemas.openxmlformats.org/officeDocument/2006/relationships/image" Target="../media/image277.wmf"/><Relationship Id="rId5" Type="http://schemas.openxmlformats.org/officeDocument/2006/relationships/image" Target="../media/image281.wmf"/><Relationship Id="rId4" Type="http://schemas.openxmlformats.org/officeDocument/2006/relationships/image" Target="../media/image280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wmf"/><Relationship Id="rId2" Type="http://schemas.openxmlformats.org/officeDocument/2006/relationships/image" Target="../media/image283.wmf"/><Relationship Id="rId1" Type="http://schemas.openxmlformats.org/officeDocument/2006/relationships/image" Target="../media/image282.wmf"/><Relationship Id="rId5" Type="http://schemas.openxmlformats.org/officeDocument/2006/relationships/image" Target="../media/image286.wmf"/><Relationship Id="rId4" Type="http://schemas.openxmlformats.org/officeDocument/2006/relationships/image" Target="../media/image285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wmf"/><Relationship Id="rId2" Type="http://schemas.openxmlformats.org/officeDocument/2006/relationships/image" Target="../media/image288.wmf"/><Relationship Id="rId1" Type="http://schemas.openxmlformats.org/officeDocument/2006/relationships/image" Target="../media/image287.wmf"/><Relationship Id="rId5" Type="http://schemas.openxmlformats.org/officeDocument/2006/relationships/image" Target="../media/image291.wmf"/><Relationship Id="rId4" Type="http://schemas.openxmlformats.org/officeDocument/2006/relationships/image" Target="../media/image290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wmf"/><Relationship Id="rId1" Type="http://schemas.openxmlformats.org/officeDocument/2006/relationships/image" Target="../media/image292.wmf"/><Relationship Id="rId5" Type="http://schemas.openxmlformats.org/officeDocument/2006/relationships/image" Target="../media/image296.wmf"/><Relationship Id="rId4" Type="http://schemas.openxmlformats.org/officeDocument/2006/relationships/image" Target="../media/image295.e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emf"/><Relationship Id="rId2" Type="http://schemas.openxmlformats.org/officeDocument/2006/relationships/image" Target="../media/image298.emf"/><Relationship Id="rId1" Type="http://schemas.openxmlformats.org/officeDocument/2006/relationships/image" Target="../media/image297.wmf"/><Relationship Id="rId4" Type="http://schemas.openxmlformats.org/officeDocument/2006/relationships/image" Target="../media/image30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2.emf"/><Relationship Id="rId1" Type="http://schemas.openxmlformats.org/officeDocument/2006/relationships/image" Target="../media/image301.e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wmf"/><Relationship Id="rId7" Type="http://schemas.openxmlformats.org/officeDocument/2006/relationships/image" Target="../media/image309.wmf"/><Relationship Id="rId2" Type="http://schemas.openxmlformats.org/officeDocument/2006/relationships/image" Target="../media/image304.emf"/><Relationship Id="rId1" Type="http://schemas.openxmlformats.org/officeDocument/2006/relationships/image" Target="../media/image303.wmf"/><Relationship Id="rId6" Type="http://schemas.openxmlformats.org/officeDocument/2006/relationships/image" Target="../media/image308.wmf"/><Relationship Id="rId5" Type="http://schemas.openxmlformats.org/officeDocument/2006/relationships/image" Target="../media/image307.wmf"/><Relationship Id="rId4" Type="http://schemas.openxmlformats.org/officeDocument/2006/relationships/image" Target="../media/image306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wmf"/><Relationship Id="rId2" Type="http://schemas.openxmlformats.org/officeDocument/2006/relationships/image" Target="../media/image311.wmf"/><Relationship Id="rId1" Type="http://schemas.openxmlformats.org/officeDocument/2006/relationships/image" Target="../media/image310.wmf"/><Relationship Id="rId5" Type="http://schemas.openxmlformats.org/officeDocument/2006/relationships/image" Target="../media/image314.wmf"/><Relationship Id="rId4" Type="http://schemas.openxmlformats.org/officeDocument/2006/relationships/image" Target="../media/image313.w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6.wmf"/><Relationship Id="rId1" Type="http://schemas.openxmlformats.org/officeDocument/2006/relationships/image" Target="../media/image315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wmf"/><Relationship Id="rId2" Type="http://schemas.openxmlformats.org/officeDocument/2006/relationships/image" Target="../media/image318.wmf"/><Relationship Id="rId1" Type="http://schemas.openxmlformats.org/officeDocument/2006/relationships/image" Target="../media/image317.wmf"/><Relationship Id="rId5" Type="http://schemas.openxmlformats.org/officeDocument/2006/relationships/image" Target="../media/image321.emf"/><Relationship Id="rId4" Type="http://schemas.openxmlformats.org/officeDocument/2006/relationships/image" Target="../media/image320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wmf"/><Relationship Id="rId7" Type="http://schemas.openxmlformats.org/officeDocument/2006/relationships/image" Target="../media/image321.emf"/><Relationship Id="rId2" Type="http://schemas.openxmlformats.org/officeDocument/2006/relationships/image" Target="../media/image323.wmf"/><Relationship Id="rId1" Type="http://schemas.openxmlformats.org/officeDocument/2006/relationships/image" Target="../media/image322.wmf"/><Relationship Id="rId6" Type="http://schemas.openxmlformats.org/officeDocument/2006/relationships/image" Target="../media/image327.wmf"/><Relationship Id="rId5" Type="http://schemas.openxmlformats.org/officeDocument/2006/relationships/image" Target="../media/image326.wmf"/><Relationship Id="rId4" Type="http://schemas.openxmlformats.org/officeDocument/2006/relationships/image" Target="../media/image325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wmf"/><Relationship Id="rId2" Type="http://schemas.openxmlformats.org/officeDocument/2006/relationships/image" Target="../media/image329.wmf"/><Relationship Id="rId1" Type="http://schemas.openxmlformats.org/officeDocument/2006/relationships/image" Target="../media/image328.w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wmf"/><Relationship Id="rId7" Type="http://schemas.openxmlformats.org/officeDocument/2006/relationships/image" Target="../media/image337.wmf"/><Relationship Id="rId2" Type="http://schemas.openxmlformats.org/officeDocument/2006/relationships/image" Target="../media/image332.wmf"/><Relationship Id="rId1" Type="http://schemas.openxmlformats.org/officeDocument/2006/relationships/image" Target="../media/image331.wmf"/><Relationship Id="rId6" Type="http://schemas.openxmlformats.org/officeDocument/2006/relationships/image" Target="../media/image336.wmf"/><Relationship Id="rId5" Type="http://schemas.openxmlformats.org/officeDocument/2006/relationships/image" Target="../media/image335.wmf"/><Relationship Id="rId4" Type="http://schemas.openxmlformats.org/officeDocument/2006/relationships/image" Target="../media/image334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wmf"/><Relationship Id="rId2" Type="http://schemas.openxmlformats.org/officeDocument/2006/relationships/image" Target="../media/image339.wmf"/><Relationship Id="rId1" Type="http://schemas.openxmlformats.org/officeDocument/2006/relationships/image" Target="../media/image338.wmf"/><Relationship Id="rId5" Type="http://schemas.openxmlformats.org/officeDocument/2006/relationships/image" Target="../media/image342.wmf"/><Relationship Id="rId4" Type="http://schemas.openxmlformats.org/officeDocument/2006/relationships/image" Target="../media/image341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45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4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5.e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wmf"/><Relationship Id="rId2" Type="http://schemas.openxmlformats.org/officeDocument/2006/relationships/image" Target="../media/image347.wmf"/><Relationship Id="rId1" Type="http://schemas.openxmlformats.org/officeDocument/2006/relationships/image" Target="../media/image346.wmf"/><Relationship Id="rId4" Type="http://schemas.openxmlformats.org/officeDocument/2006/relationships/image" Target="../media/image349.e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wmf"/><Relationship Id="rId2" Type="http://schemas.openxmlformats.org/officeDocument/2006/relationships/image" Target="../media/image351.wmf"/><Relationship Id="rId1" Type="http://schemas.openxmlformats.org/officeDocument/2006/relationships/image" Target="../media/image350.wmf"/><Relationship Id="rId6" Type="http://schemas.openxmlformats.org/officeDocument/2006/relationships/image" Target="../media/image355.wmf"/><Relationship Id="rId5" Type="http://schemas.openxmlformats.org/officeDocument/2006/relationships/image" Target="../media/image354.wmf"/><Relationship Id="rId4" Type="http://schemas.openxmlformats.org/officeDocument/2006/relationships/image" Target="../media/image353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emf"/><Relationship Id="rId2" Type="http://schemas.openxmlformats.org/officeDocument/2006/relationships/image" Target="../media/image355.wmf"/><Relationship Id="rId1" Type="http://schemas.openxmlformats.org/officeDocument/2006/relationships/image" Target="../media/image353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wmf"/><Relationship Id="rId2" Type="http://schemas.openxmlformats.org/officeDocument/2006/relationships/image" Target="../media/image358.wmf"/><Relationship Id="rId1" Type="http://schemas.openxmlformats.org/officeDocument/2006/relationships/image" Target="../media/image357.wmf"/><Relationship Id="rId5" Type="http://schemas.openxmlformats.org/officeDocument/2006/relationships/image" Target="../media/image361.wmf"/><Relationship Id="rId4" Type="http://schemas.openxmlformats.org/officeDocument/2006/relationships/image" Target="../media/image360.w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emf"/><Relationship Id="rId2" Type="http://schemas.openxmlformats.org/officeDocument/2006/relationships/image" Target="../media/image361.wmf"/><Relationship Id="rId1" Type="http://schemas.openxmlformats.org/officeDocument/2006/relationships/image" Target="../media/image360.w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5.wmf"/><Relationship Id="rId2" Type="http://schemas.openxmlformats.org/officeDocument/2006/relationships/image" Target="../media/image364.wmf"/><Relationship Id="rId1" Type="http://schemas.openxmlformats.org/officeDocument/2006/relationships/image" Target="../media/image363.emf"/><Relationship Id="rId4" Type="http://schemas.openxmlformats.org/officeDocument/2006/relationships/image" Target="../media/image366.w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9.wmf"/><Relationship Id="rId2" Type="http://schemas.openxmlformats.org/officeDocument/2006/relationships/image" Target="../media/image368.wmf"/><Relationship Id="rId1" Type="http://schemas.openxmlformats.org/officeDocument/2006/relationships/image" Target="../media/image367.wmf"/></Relationships>
</file>

<file path=ppt/drawings/_rels/vmlDrawing8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wmf"/><Relationship Id="rId2" Type="http://schemas.openxmlformats.org/officeDocument/2006/relationships/image" Target="../media/image371.wmf"/><Relationship Id="rId1" Type="http://schemas.openxmlformats.org/officeDocument/2006/relationships/image" Target="../media/image370.wmf"/><Relationship Id="rId4" Type="http://schemas.openxmlformats.org/officeDocument/2006/relationships/image" Target="../media/image37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A7A8F3-E568-41F2-BF36-7A010761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2DCD99E-9764-4083-9ED2-B2DB550FB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FA2BA8-81CC-4EFA-8CE5-731821AC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2B2-8A5E-4499-B10C-F1ACC0F60D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AB9CCD-3685-4185-8E69-84A382E7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CE6FE2-E595-409A-82A2-6AD647FC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7369-9C29-4838-B5A9-42B42765E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0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CD834F-A157-40EC-A9AF-A680D898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3A28E48-04D3-4EA9-A54F-7EECAAEC1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86D65F-FCFB-4843-A853-B8F17FAD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2B2-8A5E-4499-B10C-F1ACC0F60D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21CDFA-8E82-45A0-B931-21A7B2C7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22832E-48A0-454E-B14F-7A3C86D0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7369-9C29-4838-B5A9-42B42765E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01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6137895-DC9B-4B3A-808F-4E73D44DC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040D58D-BA09-40EC-8EC8-9F5ECC54B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38C2B6-27F2-4DB7-8240-053FCE4E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2B2-8A5E-4499-B10C-F1ACC0F60D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4C2C31-20D6-4D31-872E-18D158F7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5786F9-0025-4342-B332-65B2F5E1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7369-9C29-4838-B5A9-42B42765E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0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CEAC49-FEFB-4392-AA25-9694FDCC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B898CE-925E-43E9-821D-0435B45FB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2B97EC-FC49-46C4-9594-1A401CA2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2B2-8A5E-4499-B10C-F1ACC0F60D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418DD0-B108-4F7E-85D6-A3189E22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3A6667-4778-4318-A523-1FA72E58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7369-9C29-4838-B5A9-42B42765E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85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22E8F5-79FC-49CB-9C86-DD0AB37B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52B0CF-9575-40A8-921C-8AA81980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9F087B-648C-411F-AE53-0BC50EAC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2B2-8A5E-4499-B10C-F1ACC0F60D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DF356-2B3F-4323-80D5-C983C31B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174087-70D4-4955-8ADB-A41C5C5D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7369-9C29-4838-B5A9-42B42765E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03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4C518D-11CA-4782-B2C7-B49809C4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49BD08-3A8A-4A89-82F3-E30F60A54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97D6F98-3097-467E-B420-7F0C23E3E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B1EF4D-D8E0-44B8-B4B4-1177BD39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2B2-8A5E-4499-B10C-F1ACC0F60D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A1DDA46-9AAB-4422-9E88-7A62B961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8D6CE5A-AE57-4407-88D0-A5384158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7369-9C29-4838-B5A9-42B42765E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20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405917-B757-450E-951B-9DA86F95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F4DCA7-82D6-4324-89B7-E8DFB513F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3520E38-9BB8-4C60-8AF1-E98D0182E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B4120F-EF73-49FD-B02A-4E3E90DEB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47B2FFF-5414-4507-B3E8-7FAC5CCC3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69ABEBD-10CD-469D-B317-483AE902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2B2-8A5E-4499-B10C-F1ACC0F60D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B833FCA-4FE4-43AF-8CFC-709B9CE9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8563A16-B1AB-4381-A8FB-6520F1D2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7369-9C29-4838-B5A9-42B42765E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71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5BE546-43EE-4F48-8B23-033F9800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E8F2B31-9B32-42DA-8695-B89F4AB0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2B2-8A5E-4499-B10C-F1ACC0F60D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3A2BDE9-5962-41B6-8974-E1881137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BEB226F-73E0-4746-87D6-19404FCB9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7369-9C29-4838-B5A9-42B42765E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9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B1D7EF0-964E-4769-887B-6B48528F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2B2-8A5E-4499-B10C-F1ACC0F60D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0E585E8-1F7C-4601-BDC4-BE156F88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D3230D-3311-4AEC-8C53-8E36B2A0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7369-9C29-4838-B5A9-42B42765E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73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1B431E-D1AD-440B-AD8A-F98A796E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128C42-4354-44E8-8DFF-B24665E60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0ADD12E-B4E3-462E-B82D-940E3B250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A9BD6B3-5F8E-4FFB-8FD8-7A85828F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2B2-8A5E-4499-B10C-F1ACC0F60D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29A3DD-DB70-4866-B821-98992245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706A49-4C26-489E-831E-7FB15B19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7369-9C29-4838-B5A9-42B42765E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71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F218C8-998B-4DF8-B397-A616B3EA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3DD2241-3DA9-4B29-AB40-D5B705E88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B3C0E85-43CA-4F0B-99DC-8BB1C2101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DCDEEA3-E1FC-46D0-B8BA-726B29E0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2B2-8A5E-4499-B10C-F1ACC0F60D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E369A43-4E55-4148-AC23-02DA456C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B4A52E-A3C8-43E4-B330-0050E689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7369-9C29-4838-B5A9-42B42765E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61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5E055F5-D3C6-4FBA-8BDD-48319206F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2F902E8-4003-48B0-8064-359DF41D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057535-96AB-4312-A00E-336FBB655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9B2B2-8A5E-4499-B10C-F1ACC0F60D46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8E8BAE-C408-4E68-ABAB-AE2164773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A7D634-3B2D-45AE-BD0E-54BF77AEE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7369-9C29-4838-B5A9-42B42765E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25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45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6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2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7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8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8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8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9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102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0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0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15.bin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1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21.bin"/><Relationship Id="rId18" Type="http://schemas.openxmlformats.org/officeDocument/2006/relationships/image" Target="../media/image120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wmf"/><Relationship Id="rId20" Type="http://schemas.openxmlformats.org/officeDocument/2006/relationships/image" Target="../media/image121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5" Type="http://schemas.openxmlformats.org/officeDocument/2006/relationships/oleObject" Target="../embeddings/oleObject122.bin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24.bin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1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30.bin"/><Relationship Id="rId18" Type="http://schemas.openxmlformats.org/officeDocument/2006/relationships/image" Target="../media/image129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26.wmf"/><Relationship Id="rId17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8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1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2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38.bin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6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39.bin"/><Relationship Id="rId10" Type="http://schemas.openxmlformats.org/officeDocument/2006/relationships/image" Target="../media/image133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3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3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13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0" Type="http://schemas.openxmlformats.org/officeDocument/2006/relationships/image" Target="../media/image145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4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51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5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55.bin"/><Relationship Id="rId10" Type="http://schemas.openxmlformats.org/officeDocument/2006/relationships/image" Target="../media/image154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5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158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16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oleObject" Target="../embeddings/oleObject167.bin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12" Type="http://schemas.openxmlformats.org/officeDocument/2006/relationships/image" Target="../media/image16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4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166.bin"/><Relationship Id="rId5" Type="http://schemas.openxmlformats.org/officeDocument/2006/relationships/oleObject" Target="../embeddings/oleObject163.bin"/><Relationship Id="rId15" Type="http://schemas.openxmlformats.org/officeDocument/2006/relationships/oleObject" Target="../embeddings/oleObject168.bin"/><Relationship Id="rId10" Type="http://schemas.openxmlformats.org/officeDocument/2006/relationships/image" Target="../media/image161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165.bin"/><Relationship Id="rId14" Type="http://schemas.openxmlformats.org/officeDocument/2006/relationships/image" Target="../media/image16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6.wmf"/><Relationship Id="rId5" Type="http://schemas.openxmlformats.org/officeDocument/2006/relationships/oleObject" Target="../embeddings/oleObject170.bin"/><Relationship Id="rId10" Type="http://schemas.openxmlformats.org/officeDocument/2006/relationships/image" Target="../media/image168.wmf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17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16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3.w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17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184.bin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1.bin"/><Relationship Id="rId12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80.bin"/><Relationship Id="rId10" Type="http://schemas.openxmlformats.org/officeDocument/2006/relationships/image" Target="../media/image178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82.bin"/><Relationship Id="rId14" Type="http://schemas.openxmlformats.org/officeDocument/2006/relationships/image" Target="../media/image18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82.wmf"/><Relationship Id="rId5" Type="http://schemas.openxmlformats.org/officeDocument/2006/relationships/oleObject" Target="../embeddings/oleObject186.bin"/><Relationship Id="rId4" Type="http://schemas.openxmlformats.org/officeDocument/2006/relationships/image" Target="../media/image18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4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6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0" Type="http://schemas.openxmlformats.org/officeDocument/2006/relationships/image" Target="../media/image187.wmf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19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oleObject" Target="../embeddings/oleObject198.bin"/><Relationship Id="rId18" Type="http://schemas.openxmlformats.org/officeDocument/2006/relationships/image" Target="../media/image196.wmf"/><Relationship Id="rId3" Type="http://schemas.openxmlformats.org/officeDocument/2006/relationships/oleObject" Target="../embeddings/oleObject193.bin"/><Relationship Id="rId21" Type="http://schemas.openxmlformats.org/officeDocument/2006/relationships/oleObject" Target="../embeddings/oleObject202.bin"/><Relationship Id="rId7" Type="http://schemas.openxmlformats.org/officeDocument/2006/relationships/oleObject" Target="../embeddings/oleObject195.bin"/><Relationship Id="rId12" Type="http://schemas.openxmlformats.org/officeDocument/2006/relationships/image" Target="../media/image193.wmf"/><Relationship Id="rId17" Type="http://schemas.openxmlformats.org/officeDocument/2006/relationships/oleObject" Target="../embeddings/oleObject20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5.wmf"/><Relationship Id="rId20" Type="http://schemas.openxmlformats.org/officeDocument/2006/relationships/image" Target="../media/image197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90.wmf"/><Relationship Id="rId11" Type="http://schemas.openxmlformats.org/officeDocument/2006/relationships/oleObject" Target="../embeddings/oleObject197.bin"/><Relationship Id="rId5" Type="http://schemas.openxmlformats.org/officeDocument/2006/relationships/oleObject" Target="../embeddings/oleObject194.bin"/><Relationship Id="rId15" Type="http://schemas.openxmlformats.org/officeDocument/2006/relationships/oleObject" Target="../embeddings/oleObject199.bin"/><Relationship Id="rId10" Type="http://schemas.openxmlformats.org/officeDocument/2006/relationships/image" Target="../media/image192.wmf"/><Relationship Id="rId19" Type="http://schemas.openxmlformats.org/officeDocument/2006/relationships/oleObject" Target="../embeddings/oleObject201.bin"/><Relationship Id="rId4" Type="http://schemas.openxmlformats.org/officeDocument/2006/relationships/image" Target="../media/image189.wmf"/><Relationship Id="rId9" Type="http://schemas.openxmlformats.org/officeDocument/2006/relationships/oleObject" Target="../embeddings/oleObject196.bin"/><Relationship Id="rId14" Type="http://schemas.openxmlformats.org/officeDocument/2006/relationships/image" Target="../media/image19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99.wmf"/><Relationship Id="rId5" Type="http://schemas.openxmlformats.org/officeDocument/2006/relationships/oleObject" Target="../embeddings/oleObject204.bin"/><Relationship Id="rId10" Type="http://schemas.openxmlformats.org/officeDocument/2006/relationships/image" Target="../media/image201.wmf"/><Relationship Id="rId4" Type="http://schemas.openxmlformats.org/officeDocument/2006/relationships/image" Target="../media/image198.wmf"/><Relationship Id="rId9" Type="http://schemas.openxmlformats.org/officeDocument/2006/relationships/oleObject" Target="../embeddings/oleObject20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99.wmf"/><Relationship Id="rId5" Type="http://schemas.openxmlformats.org/officeDocument/2006/relationships/oleObject" Target="../embeddings/oleObject208.bin"/><Relationship Id="rId4" Type="http://schemas.openxmlformats.org/officeDocument/2006/relationships/image" Target="../media/image20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99.wmf"/><Relationship Id="rId5" Type="http://schemas.openxmlformats.org/officeDocument/2006/relationships/oleObject" Target="../embeddings/oleObject210.bin"/><Relationship Id="rId4" Type="http://schemas.openxmlformats.org/officeDocument/2006/relationships/image" Target="../media/image20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jpeg"/><Relationship Id="rId7" Type="http://schemas.openxmlformats.org/officeDocument/2006/relationships/image" Target="../media/image2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12.bin"/><Relationship Id="rId5" Type="http://schemas.openxmlformats.org/officeDocument/2006/relationships/image" Target="../media/image204.wmf"/><Relationship Id="rId4" Type="http://schemas.openxmlformats.org/officeDocument/2006/relationships/oleObject" Target="../embeddings/oleObject21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3" Type="http://schemas.openxmlformats.org/officeDocument/2006/relationships/oleObject" Target="../embeddings/oleObject213.bin"/><Relationship Id="rId7" Type="http://schemas.openxmlformats.org/officeDocument/2006/relationships/oleObject" Target="../embeddings/oleObject2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08.wmf"/><Relationship Id="rId5" Type="http://schemas.openxmlformats.org/officeDocument/2006/relationships/oleObject" Target="../embeddings/oleObject214.bin"/><Relationship Id="rId4" Type="http://schemas.openxmlformats.org/officeDocument/2006/relationships/image" Target="../media/image20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08.wmf"/><Relationship Id="rId5" Type="http://schemas.openxmlformats.org/officeDocument/2006/relationships/oleObject" Target="../embeddings/oleObject217.bin"/><Relationship Id="rId4" Type="http://schemas.openxmlformats.org/officeDocument/2006/relationships/image" Target="../media/image21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08.wmf"/><Relationship Id="rId5" Type="http://schemas.openxmlformats.org/officeDocument/2006/relationships/oleObject" Target="../embeddings/oleObject219.bin"/><Relationship Id="rId4" Type="http://schemas.openxmlformats.org/officeDocument/2006/relationships/image" Target="../media/image21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jpeg"/><Relationship Id="rId7" Type="http://schemas.openxmlformats.org/officeDocument/2006/relationships/image" Target="../media/image2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21.bin"/><Relationship Id="rId5" Type="http://schemas.openxmlformats.org/officeDocument/2006/relationships/image" Target="../media/image212.wmf"/><Relationship Id="rId4" Type="http://schemas.openxmlformats.org/officeDocument/2006/relationships/oleObject" Target="../embeddings/oleObject22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3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wmf"/><Relationship Id="rId13" Type="http://schemas.openxmlformats.org/officeDocument/2006/relationships/oleObject" Target="../embeddings/oleObject227.bin"/><Relationship Id="rId18" Type="http://schemas.openxmlformats.org/officeDocument/2006/relationships/oleObject" Target="../embeddings/oleObject230.bin"/><Relationship Id="rId3" Type="http://schemas.openxmlformats.org/officeDocument/2006/relationships/oleObject" Target="../embeddings/oleObject222.bin"/><Relationship Id="rId7" Type="http://schemas.openxmlformats.org/officeDocument/2006/relationships/oleObject" Target="../embeddings/oleObject224.bin"/><Relationship Id="rId12" Type="http://schemas.openxmlformats.org/officeDocument/2006/relationships/image" Target="../media/image219.wmf"/><Relationship Id="rId17" Type="http://schemas.openxmlformats.org/officeDocument/2006/relationships/image" Target="../media/image2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9.bin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16.wmf"/><Relationship Id="rId11" Type="http://schemas.openxmlformats.org/officeDocument/2006/relationships/oleObject" Target="../embeddings/oleObject226.bin"/><Relationship Id="rId5" Type="http://schemas.openxmlformats.org/officeDocument/2006/relationships/oleObject" Target="../embeddings/oleObject223.bin"/><Relationship Id="rId15" Type="http://schemas.openxmlformats.org/officeDocument/2006/relationships/image" Target="../media/image220.wmf"/><Relationship Id="rId10" Type="http://schemas.openxmlformats.org/officeDocument/2006/relationships/image" Target="../media/image218.wmf"/><Relationship Id="rId4" Type="http://schemas.openxmlformats.org/officeDocument/2006/relationships/image" Target="../media/image215.wmf"/><Relationship Id="rId9" Type="http://schemas.openxmlformats.org/officeDocument/2006/relationships/oleObject" Target="../embeddings/oleObject225.bin"/><Relationship Id="rId14" Type="http://schemas.openxmlformats.org/officeDocument/2006/relationships/oleObject" Target="../embeddings/oleObject22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231.bin"/><Relationship Id="rId7" Type="http://schemas.openxmlformats.org/officeDocument/2006/relationships/oleObject" Target="../embeddings/oleObject2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23.wmf"/><Relationship Id="rId5" Type="http://schemas.openxmlformats.org/officeDocument/2006/relationships/oleObject" Target="../embeddings/oleObject232.bin"/><Relationship Id="rId4" Type="http://schemas.openxmlformats.org/officeDocument/2006/relationships/image" Target="../media/image222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13" Type="http://schemas.openxmlformats.org/officeDocument/2006/relationships/oleObject" Target="../embeddings/oleObject239.bin"/><Relationship Id="rId3" Type="http://schemas.openxmlformats.org/officeDocument/2006/relationships/oleObject" Target="../embeddings/oleObject234.bin"/><Relationship Id="rId7" Type="http://schemas.openxmlformats.org/officeDocument/2006/relationships/oleObject" Target="../embeddings/oleObject236.bin"/><Relationship Id="rId12" Type="http://schemas.openxmlformats.org/officeDocument/2006/relationships/image" Target="../media/image22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8.w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238.bin"/><Relationship Id="rId5" Type="http://schemas.openxmlformats.org/officeDocument/2006/relationships/oleObject" Target="../embeddings/oleObject235.bin"/><Relationship Id="rId15" Type="http://schemas.openxmlformats.org/officeDocument/2006/relationships/oleObject" Target="../embeddings/oleObject240.bin"/><Relationship Id="rId10" Type="http://schemas.openxmlformats.org/officeDocument/2006/relationships/image" Target="../media/image225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237.bin"/><Relationship Id="rId14" Type="http://schemas.openxmlformats.org/officeDocument/2006/relationships/image" Target="../media/image227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3" Type="http://schemas.openxmlformats.org/officeDocument/2006/relationships/oleObject" Target="../embeddings/oleObject241.bin"/><Relationship Id="rId7" Type="http://schemas.openxmlformats.org/officeDocument/2006/relationships/oleObject" Target="../embeddings/oleObject2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30.wmf"/><Relationship Id="rId5" Type="http://schemas.openxmlformats.org/officeDocument/2006/relationships/oleObject" Target="../embeddings/oleObject242.bin"/><Relationship Id="rId10" Type="http://schemas.openxmlformats.org/officeDocument/2006/relationships/image" Target="../media/image232.wmf"/><Relationship Id="rId4" Type="http://schemas.openxmlformats.org/officeDocument/2006/relationships/image" Target="../media/image229.wmf"/><Relationship Id="rId9" Type="http://schemas.openxmlformats.org/officeDocument/2006/relationships/oleObject" Target="../embeddings/oleObject244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13" Type="http://schemas.openxmlformats.org/officeDocument/2006/relationships/oleObject" Target="../embeddings/oleObject250.bin"/><Relationship Id="rId3" Type="http://schemas.openxmlformats.org/officeDocument/2006/relationships/oleObject" Target="../embeddings/oleObject245.bin"/><Relationship Id="rId7" Type="http://schemas.openxmlformats.org/officeDocument/2006/relationships/oleObject" Target="../embeddings/oleObject247.bin"/><Relationship Id="rId12" Type="http://schemas.openxmlformats.org/officeDocument/2006/relationships/image" Target="../media/image2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33.wmf"/><Relationship Id="rId11" Type="http://schemas.openxmlformats.org/officeDocument/2006/relationships/oleObject" Target="../embeddings/oleObject249.bin"/><Relationship Id="rId5" Type="http://schemas.openxmlformats.org/officeDocument/2006/relationships/oleObject" Target="../embeddings/oleObject246.bin"/><Relationship Id="rId10" Type="http://schemas.openxmlformats.org/officeDocument/2006/relationships/image" Target="../media/image235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248.bin"/><Relationship Id="rId14" Type="http://schemas.openxmlformats.org/officeDocument/2006/relationships/image" Target="../media/image237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wmf"/><Relationship Id="rId3" Type="http://schemas.openxmlformats.org/officeDocument/2006/relationships/oleObject" Target="../embeddings/oleObject251.bin"/><Relationship Id="rId7" Type="http://schemas.openxmlformats.org/officeDocument/2006/relationships/oleObject" Target="../embeddings/oleObject2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252.bin"/><Relationship Id="rId10" Type="http://schemas.openxmlformats.org/officeDocument/2006/relationships/image" Target="../media/image239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254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3" Type="http://schemas.openxmlformats.org/officeDocument/2006/relationships/oleObject" Target="../embeddings/oleObject255.bin"/><Relationship Id="rId7" Type="http://schemas.openxmlformats.org/officeDocument/2006/relationships/oleObject" Target="../embeddings/oleObject2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256.bin"/><Relationship Id="rId10" Type="http://schemas.openxmlformats.org/officeDocument/2006/relationships/image" Target="../media/image243.wmf"/><Relationship Id="rId4" Type="http://schemas.openxmlformats.org/officeDocument/2006/relationships/image" Target="../media/image240.wmf"/><Relationship Id="rId9" Type="http://schemas.openxmlformats.org/officeDocument/2006/relationships/oleObject" Target="../embeddings/oleObject25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3" Type="http://schemas.openxmlformats.org/officeDocument/2006/relationships/oleObject" Target="../embeddings/oleObject259.bin"/><Relationship Id="rId7" Type="http://schemas.openxmlformats.org/officeDocument/2006/relationships/oleObject" Target="../embeddings/oleObject261.bin"/><Relationship Id="rId12" Type="http://schemas.openxmlformats.org/officeDocument/2006/relationships/image" Target="../media/image2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45.wmf"/><Relationship Id="rId11" Type="http://schemas.openxmlformats.org/officeDocument/2006/relationships/oleObject" Target="../embeddings/oleObject263.bin"/><Relationship Id="rId5" Type="http://schemas.openxmlformats.org/officeDocument/2006/relationships/oleObject" Target="../embeddings/oleObject260.bin"/><Relationship Id="rId10" Type="http://schemas.openxmlformats.org/officeDocument/2006/relationships/image" Target="../media/image247.wmf"/><Relationship Id="rId4" Type="http://schemas.openxmlformats.org/officeDocument/2006/relationships/image" Target="../media/image244.wmf"/><Relationship Id="rId9" Type="http://schemas.openxmlformats.org/officeDocument/2006/relationships/oleObject" Target="../embeddings/oleObject26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249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51.wmf"/><Relationship Id="rId5" Type="http://schemas.openxmlformats.org/officeDocument/2006/relationships/oleObject" Target="../embeddings/oleObject266.bin"/><Relationship Id="rId4" Type="http://schemas.openxmlformats.org/officeDocument/2006/relationships/image" Target="../media/image25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9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wmf"/><Relationship Id="rId3" Type="http://schemas.openxmlformats.org/officeDocument/2006/relationships/oleObject" Target="../embeddings/oleObject267.bin"/><Relationship Id="rId7" Type="http://schemas.openxmlformats.org/officeDocument/2006/relationships/oleObject" Target="../embeddings/oleObject2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53.wmf"/><Relationship Id="rId5" Type="http://schemas.openxmlformats.org/officeDocument/2006/relationships/oleObject" Target="../embeddings/oleObject268.bin"/><Relationship Id="rId10" Type="http://schemas.openxmlformats.org/officeDocument/2006/relationships/image" Target="../media/image255.wmf"/><Relationship Id="rId4" Type="http://schemas.openxmlformats.org/officeDocument/2006/relationships/image" Target="../media/image252.wmf"/><Relationship Id="rId9" Type="http://schemas.openxmlformats.org/officeDocument/2006/relationships/oleObject" Target="../embeddings/oleObject27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57.wmf"/><Relationship Id="rId5" Type="http://schemas.openxmlformats.org/officeDocument/2006/relationships/oleObject" Target="../embeddings/oleObject272.bin"/><Relationship Id="rId4" Type="http://schemas.openxmlformats.org/officeDocument/2006/relationships/image" Target="../media/image256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wmf"/><Relationship Id="rId3" Type="http://schemas.openxmlformats.org/officeDocument/2006/relationships/oleObject" Target="../embeddings/oleObject273.bin"/><Relationship Id="rId7" Type="http://schemas.openxmlformats.org/officeDocument/2006/relationships/oleObject" Target="../embeddings/oleObject2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59.wmf"/><Relationship Id="rId5" Type="http://schemas.openxmlformats.org/officeDocument/2006/relationships/oleObject" Target="../embeddings/oleObject274.bin"/><Relationship Id="rId10" Type="http://schemas.openxmlformats.org/officeDocument/2006/relationships/image" Target="../media/image261.wmf"/><Relationship Id="rId4" Type="http://schemas.openxmlformats.org/officeDocument/2006/relationships/image" Target="../media/image258.wmf"/><Relationship Id="rId9" Type="http://schemas.openxmlformats.org/officeDocument/2006/relationships/oleObject" Target="../embeddings/oleObject276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wmf"/><Relationship Id="rId3" Type="http://schemas.openxmlformats.org/officeDocument/2006/relationships/oleObject" Target="../embeddings/oleObject277.bin"/><Relationship Id="rId7" Type="http://schemas.openxmlformats.org/officeDocument/2006/relationships/oleObject" Target="../embeddings/oleObject279.bin"/><Relationship Id="rId12" Type="http://schemas.openxmlformats.org/officeDocument/2006/relationships/image" Target="../media/image2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63.wmf"/><Relationship Id="rId11" Type="http://schemas.openxmlformats.org/officeDocument/2006/relationships/oleObject" Target="../embeddings/oleObject281.bin"/><Relationship Id="rId5" Type="http://schemas.openxmlformats.org/officeDocument/2006/relationships/oleObject" Target="../embeddings/oleObject278.bin"/><Relationship Id="rId10" Type="http://schemas.openxmlformats.org/officeDocument/2006/relationships/image" Target="../media/image265.wmf"/><Relationship Id="rId4" Type="http://schemas.openxmlformats.org/officeDocument/2006/relationships/image" Target="../media/image262.wmf"/><Relationship Id="rId9" Type="http://schemas.openxmlformats.org/officeDocument/2006/relationships/oleObject" Target="../embeddings/oleObject280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wmf"/><Relationship Id="rId3" Type="http://schemas.openxmlformats.org/officeDocument/2006/relationships/oleObject" Target="../embeddings/oleObject282.bin"/><Relationship Id="rId7" Type="http://schemas.openxmlformats.org/officeDocument/2006/relationships/oleObject" Target="../embeddings/oleObject2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68.wmf"/><Relationship Id="rId11" Type="http://schemas.openxmlformats.org/officeDocument/2006/relationships/image" Target="../media/image270.wmf"/><Relationship Id="rId5" Type="http://schemas.openxmlformats.org/officeDocument/2006/relationships/oleObject" Target="../embeddings/oleObject283.bin"/><Relationship Id="rId10" Type="http://schemas.openxmlformats.org/officeDocument/2006/relationships/oleObject" Target="../embeddings/oleObject286.bin"/><Relationship Id="rId4" Type="http://schemas.openxmlformats.org/officeDocument/2006/relationships/image" Target="../media/image267.wmf"/><Relationship Id="rId9" Type="http://schemas.openxmlformats.org/officeDocument/2006/relationships/oleObject" Target="../embeddings/oleObject28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71.wmf"/><Relationship Id="rId5" Type="http://schemas.openxmlformats.org/officeDocument/2006/relationships/oleObject" Target="../embeddings/oleObject288.bin"/><Relationship Id="rId4" Type="http://schemas.openxmlformats.org/officeDocument/2006/relationships/image" Target="../media/image250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wmf"/><Relationship Id="rId3" Type="http://schemas.openxmlformats.org/officeDocument/2006/relationships/oleObject" Target="../embeddings/oleObject289.bin"/><Relationship Id="rId7" Type="http://schemas.openxmlformats.org/officeDocument/2006/relationships/oleObject" Target="../embeddings/oleObject291.bin"/><Relationship Id="rId12" Type="http://schemas.openxmlformats.org/officeDocument/2006/relationships/image" Target="../media/image2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73.wmf"/><Relationship Id="rId11" Type="http://schemas.openxmlformats.org/officeDocument/2006/relationships/oleObject" Target="../embeddings/oleObject293.bin"/><Relationship Id="rId5" Type="http://schemas.openxmlformats.org/officeDocument/2006/relationships/oleObject" Target="../embeddings/oleObject290.bin"/><Relationship Id="rId10" Type="http://schemas.openxmlformats.org/officeDocument/2006/relationships/image" Target="../media/image275.wmf"/><Relationship Id="rId4" Type="http://schemas.openxmlformats.org/officeDocument/2006/relationships/image" Target="../media/image272.wmf"/><Relationship Id="rId9" Type="http://schemas.openxmlformats.org/officeDocument/2006/relationships/oleObject" Target="../embeddings/oleObject292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wmf"/><Relationship Id="rId3" Type="http://schemas.openxmlformats.org/officeDocument/2006/relationships/oleObject" Target="../embeddings/oleObject294.bin"/><Relationship Id="rId7" Type="http://schemas.openxmlformats.org/officeDocument/2006/relationships/oleObject" Target="../embeddings/oleObject296.bin"/><Relationship Id="rId12" Type="http://schemas.openxmlformats.org/officeDocument/2006/relationships/image" Target="../media/image2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78.emf"/><Relationship Id="rId11" Type="http://schemas.openxmlformats.org/officeDocument/2006/relationships/oleObject" Target="../embeddings/oleObject298.bin"/><Relationship Id="rId5" Type="http://schemas.openxmlformats.org/officeDocument/2006/relationships/oleObject" Target="../embeddings/oleObject295.bin"/><Relationship Id="rId10" Type="http://schemas.openxmlformats.org/officeDocument/2006/relationships/image" Target="../media/image280.wmf"/><Relationship Id="rId4" Type="http://schemas.openxmlformats.org/officeDocument/2006/relationships/image" Target="../media/image277.wmf"/><Relationship Id="rId9" Type="http://schemas.openxmlformats.org/officeDocument/2006/relationships/oleObject" Target="../embeddings/oleObject297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wmf"/><Relationship Id="rId3" Type="http://schemas.openxmlformats.org/officeDocument/2006/relationships/oleObject" Target="../embeddings/oleObject299.bin"/><Relationship Id="rId7" Type="http://schemas.openxmlformats.org/officeDocument/2006/relationships/oleObject" Target="../embeddings/oleObject301.bin"/><Relationship Id="rId12" Type="http://schemas.openxmlformats.org/officeDocument/2006/relationships/image" Target="../media/image2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83.wmf"/><Relationship Id="rId11" Type="http://schemas.openxmlformats.org/officeDocument/2006/relationships/oleObject" Target="../embeddings/oleObject303.bin"/><Relationship Id="rId5" Type="http://schemas.openxmlformats.org/officeDocument/2006/relationships/oleObject" Target="../embeddings/oleObject300.bin"/><Relationship Id="rId10" Type="http://schemas.openxmlformats.org/officeDocument/2006/relationships/image" Target="../media/image285.wmf"/><Relationship Id="rId4" Type="http://schemas.openxmlformats.org/officeDocument/2006/relationships/image" Target="../media/image282.wmf"/><Relationship Id="rId9" Type="http://schemas.openxmlformats.org/officeDocument/2006/relationships/oleObject" Target="../embeddings/oleObject302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wmf"/><Relationship Id="rId3" Type="http://schemas.openxmlformats.org/officeDocument/2006/relationships/oleObject" Target="../embeddings/oleObject304.bin"/><Relationship Id="rId7" Type="http://schemas.openxmlformats.org/officeDocument/2006/relationships/oleObject" Target="../embeddings/oleObject306.bin"/><Relationship Id="rId12" Type="http://schemas.openxmlformats.org/officeDocument/2006/relationships/image" Target="../media/image2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88.wmf"/><Relationship Id="rId11" Type="http://schemas.openxmlformats.org/officeDocument/2006/relationships/oleObject" Target="../embeddings/oleObject308.bin"/><Relationship Id="rId5" Type="http://schemas.openxmlformats.org/officeDocument/2006/relationships/oleObject" Target="../embeddings/oleObject305.bin"/><Relationship Id="rId10" Type="http://schemas.openxmlformats.org/officeDocument/2006/relationships/image" Target="../media/image290.wmf"/><Relationship Id="rId4" Type="http://schemas.openxmlformats.org/officeDocument/2006/relationships/image" Target="../media/image287.wmf"/><Relationship Id="rId9" Type="http://schemas.openxmlformats.org/officeDocument/2006/relationships/oleObject" Target="../embeddings/oleObject30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5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emf"/><Relationship Id="rId3" Type="http://schemas.openxmlformats.org/officeDocument/2006/relationships/oleObject" Target="../embeddings/oleObject309.bin"/><Relationship Id="rId7" Type="http://schemas.openxmlformats.org/officeDocument/2006/relationships/oleObject" Target="../embeddings/oleObject311.bin"/><Relationship Id="rId12" Type="http://schemas.openxmlformats.org/officeDocument/2006/relationships/image" Target="../media/image2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93.wmf"/><Relationship Id="rId11" Type="http://schemas.openxmlformats.org/officeDocument/2006/relationships/oleObject" Target="../embeddings/oleObject313.bin"/><Relationship Id="rId5" Type="http://schemas.openxmlformats.org/officeDocument/2006/relationships/oleObject" Target="../embeddings/oleObject310.bin"/><Relationship Id="rId10" Type="http://schemas.openxmlformats.org/officeDocument/2006/relationships/image" Target="../media/image295.emf"/><Relationship Id="rId4" Type="http://schemas.openxmlformats.org/officeDocument/2006/relationships/image" Target="../media/image292.wmf"/><Relationship Id="rId9" Type="http://schemas.openxmlformats.org/officeDocument/2006/relationships/oleObject" Target="../embeddings/oleObject312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emf"/><Relationship Id="rId3" Type="http://schemas.openxmlformats.org/officeDocument/2006/relationships/oleObject" Target="../embeddings/oleObject314.bin"/><Relationship Id="rId7" Type="http://schemas.openxmlformats.org/officeDocument/2006/relationships/oleObject" Target="../embeddings/oleObject3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98.emf"/><Relationship Id="rId5" Type="http://schemas.openxmlformats.org/officeDocument/2006/relationships/oleObject" Target="../embeddings/oleObject315.bin"/><Relationship Id="rId10" Type="http://schemas.openxmlformats.org/officeDocument/2006/relationships/image" Target="../media/image300.wmf"/><Relationship Id="rId4" Type="http://schemas.openxmlformats.org/officeDocument/2006/relationships/image" Target="../media/image297.wmf"/><Relationship Id="rId9" Type="http://schemas.openxmlformats.org/officeDocument/2006/relationships/oleObject" Target="../embeddings/oleObject317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302.emf"/><Relationship Id="rId5" Type="http://schemas.openxmlformats.org/officeDocument/2006/relationships/oleObject" Target="../embeddings/oleObject319.bin"/><Relationship Id="rId4" Type="http://schemas.openxmlformats.org/officeDocument/2006/relationships/image" Target="../media/image301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wmf"/><Relationship Id="rId13" Type="http://schemas.openxmlformats.org/officeDocument/2006/relationships/oleObject" Target="../embeddings/oleObject325.bin"/><Relationship Id="rId3" Type="http://schemas.openxmlformats.org/officeDocument/2006/relationships/oleObject" Target="../embeddings/oleObject320.bin"/><Relationship Id="rId7" Type="http://schemas.openxmlformats.org/officeDocument/2006/relationships/oleObject" Target="../embeddings/oleObject322.bin"/><Relationship Id="rId12" Type="http://schemas.openxmlformats.org/officeDocument/2006/relationships/image" Target="../media/image30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9.wmf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04.emf"/><Relationship Id="rId11" Type="http://schemas.openxmlformats.org/officeDocument/2006/relationships/oleObject" Target="../embeddings/oleObject324.bin"/><Relationship Id="rId5" Type="http://schemas.openxmlformats.org/officeDocument/2006/relationships/oleObject" Target="../embeddings/oleObject321.bin"/><Relationship Id="rId15" Type="http://schemas.openxmlformats.org/officeDocument/2006/relationships/oleObject" Target="../embeddings/oleObject326.bin"/><Relationship Id="rId10" Type="http://schemas.openxmlformats.org/officeDocument/2006/relationships/image" Target="../media/image306.wmf"/><Relationship Id="rId4" Type="http://schemas.openxmlformats.org/officeDocument/2006/relationships/image" Target="../media/image303.wmf"/><Relationship Id="rId9" Type="http://schemas.openxmlformats.org/officeDocument/2006/relationships/oleObject" Target="../embeddings/oleObject323.bin"/><Relationship Id="rId14" Type="http://schemas.openxmlformats.org/officeDocument/2006/relationships/image" Target="../media/image308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wmf"/><Relationship Id="rId3" Type="http://schemas.openxmlformats.org/officeDocument/2006/relationships/oleObject" Target="../embeddings/oleObject327.bin"/><Relationship Id="rId7" Type="http://schemas.openxmlformats.org/officeDocument/2006/relationships/oleObject" Target="../embeddings/oleObject329.bin"/><Relationship Id="rId12" Type="http://schemas.openxmlformats.org/officeDocument/2006/relationships/image" Target="../media/image3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311.wmf"/><Relationship Id="rId11" Type="http://schemas.openxmlformats.org/officeDocument/2006/relationships/oleObject" Target="../embeddings/oleObject331.bin"/><Relationship Id="rId5" Type="http://schemas.openxmlformats.org/officeDocument/2006/relationships/oleObject" Target="../embeddings/oleObject328.bin"/><Relationship Id="rId10" Type="http://schemas.openxmlformats.org/officeDocument/2006/relationships/image" Target="../media/image313.wmf"/><Relationship Id="rId4" Type="http://schemas.openxmlformats.org/officeDocument/2006/relationships/image" Target="../media/image310.wmf"/><Relationship Id="rId9" Type="http://schemas.openxmlformats.org/officeDocument/2006/relationships/oleObject" Target="../embeddings/oleObject330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316.wmf"/><Relationship Id="rId5" Type="http://schemas.openxmlformats.org/officeDocument/2006/relationships/oleObject" Target="../embeddings/oleObject333.bin"/><Relationship Id="rId4" Type="http://schemas.openxmlformats.org/officeDocument/2006/relationships/image" Target="../media/image315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wmf"/><Relationship Id="rId3" Type="http://schemas.openxmlformats.org/officeDocument/2006/relationships/oleObject" Target="../embeddings/oleObject334.bin"/><Relationship Id="rId7" Type="http://schemas.openxmlformats.org/officeDocument/2006/relationships/oleObject" Target="../embeddings/oleObject336.bin"/><Relationship Id="rId12" Type="http://schemas.openxmlformats.org/officeDocument/2006/relationships/image" Target="../media/image3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318.wmf"/><Relationship Id="rId11" Type="http://schemas.openxmlformats.org/officeDocument/2006/relationships/oleObject" Target="../embeddings/oleObject338.bin"/><Relationship Id="rId5" Type="http://schemas.openxmlformats.org/officeDocument/2006/relationships/oleObject" Target="../embeddings/oleObject335.bin"/><Relationship Id="rId10" Type="http://schemas.openxmlformats.org/officeDocument/2006/relationships/image" Target="../media/image320.wmf"/><Relationship Id="rId4" Type="http://schemas.openxmlformats.org/officeDocument/2006/relationships/image" Target="../media/image317.wmf"/><Relationship Id="rId9" Type="http://schemas.openxmlformats.org/officeDocument/2006/relationships/oleObject" Target="../embeddings/oleObject337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wmf"/><Relationship Id="rId13" Type="http://schemas.openxmlformats.org/officeDocument/2006/relationships/oleObject" Target="../embeddings/oleObject344.bin"/><Relationship Id="rId3" Type="http://schemas.openxmlformats.org/officeDocument/2006/relationships/oleObject" Target="../embeddings/oleObject339.bin"/><Relationship Id="rId7" Type="http://schemas.openxmlformats.org/officeDocument/2006/relationships/oleObject" Target="../embeddings/oleObject341.bin"/><Relationship Id="rId12" Type="http://schemas.openxmlformats.org/officeDocument/2006/relationships/image" Target="../media/image32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1.emf"/><Relationship Id="rId1" Type="http://schemas.openxmlformats.org/officeDocument/2006/relationships/vmlDrawing" Target="../drawings/vmlDrawing75.vml"/><Relationship Id="rId6" Type="http://schemas.openxmlformats.org/officeDocument/2006/relationships/image" Target="../media/image323.wmf"/><Relationship Id="rId11" Type="http://schemas.openxmlformats.org/officeDocument/2006/relationships/oleObject" Target="../embeddings/oleObject343.bin"/><Relationship Id="rId5" Type="http://schemas.openxmlformats.org/officeDocument/2006/relationships/oleObject" Target="../embeddings/oleObject340.bin"/><Relationship Id="rId15" Type="http://schemas.openxmlformats.org/officeDocument/2006/relationships/oleObject" Target="../embeddings/oleObject345.bin"/><Relationship Id="rId10" Type="http://schemas.openxmlformats.org/officeDocument/2006/relationships/image" Target="../media/image325.wmf"/><Relationship Id="rId4" Type="http://schemas.openxmlformats.org/officeDocument/2006/relationships/image" Target="../media/image322.wmf"/><Relationship Id="rId9" Type="http://schemas.openxmlformats.org/officeDocument/2006/relationships/oleObject" Target="../embeddings/oleObject342.bin"/><Relationship Id="rId14" Type="http://schemas.openxmlformats.org/officeDocument/2006/relationships/image" Target="../media/image327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wmf"/><Relationship Id="rId3" Type="http://schemas.openxmlformats.org/officeDocument/2006/relationships/oleObject" Target="../embeddings/oleObject346.bin"/><Relationship Id="rId7" Type="http://schemas.openxmlformats.org/officeDocument/2006/relationships/oleObject" Target="../embeddings/oleObject3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329.wmf"/><Relationship Id="rId5" Type="http://schemas.openxmlformats.org/officeDocument/2006/relationships/oleObject" Target="../embeddings/oleObject347.bin"/><Relationship Id="rId4" Type="http://schemas.openxmlformats.org/officeDocument/2006/relationships/image" Target="../media/image328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wmf"/><Relationship Id="rId13" Type="http://schemas.openxmlformats.org/officeDocument/2006/relationships/oleObject" Target="../embeddings/oleObject354.bin"/><Relationship Id="rId3" Type="http://schemas.openxmlformats.org/officeDocument/2006/relationships/oleObject" Target="../embeddings/oleObject349.bin"/><Relationship Id="rId7" Type="http://schemas.openxmlformats.org/officeDocument/2006/relationships/oleObject" Target="../embeddings/oleObject351.bin"/><Relationship Id="rId12" Type="http://schemas.openxmlformats.org/officeDocument/2006/relationships/image" Target="../media/image335.wmf"/><Relationship Id="rId17" Type="http://schemas.openxmlformats.org/officeDocument/2006/relationships/oleObject" Target="../embeddings/oleObject3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7.wmf"/><Relationship Id="rId1" Type="http://schemas.openxmlformats.org/officeDocument/2006/relationships/vmlDrawing" Target="../drawings/vmlDrawing77.vml"/><Relationship Id="rId6" Type="http://schemas.openxmlformats.org/officeDocument/2006/relationships/image" Target="../media/image332.wmf"/><Relationship Id="rId11" Type="http://schemas.openxmlformats.org/officeDocument/2006/relationships/oleObject" Target="../embeddings/oleObject353.bin"/><Relationship Id="rId5" Type="http://schemas.openxmlformats.org/officeDocument/2006/relationships/oleObject" Target="../embeddings/oleObject350.bin"/><Relationship Id="rId15" Type="http://schemas.openxmlformats.org/officeDocument/2006/relationships/oleObject" Target="../embeddings/oleObject355.bin"/><Relationship Id="rId10" Type="http://schemas.openxmlformats.org/officeDocument/2006/relationships/image" Target="../media/image334.wmf"/><Relationship Id="rId4" Type="http://schemas.openxmlformats.org/officeDocument/2006/relationships/image" Target="../media/image331.wmf"/><Relationship Id="rId9" Type="http://schemas.openxmlformats.org/officeDocument/2006/relationships/oleObject" Target="../embeddings/oleObject352.bin"/><Relationship Id="rId14" Type="http://schemas.openxmlformats.org/officeDocument/2006/relationships/image" Target="../media/image3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1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wmf"/><Relationship Id="rId3" Type="http://schemas.openxmlformats.org/officeDocument/2006/relationships/oleObject" Target="../embeddings/oleObject357.bin"/><Relationship Id="rId7" Type="http://schemas.openxmlformats.org/officeDocument/2006/relationships/oleObject" Target="../embeddings/oleObject359.bin"/><Relationship Id="rId12" Type="http://schemas.openxmlformats.org/officeDocument/2006/relationships/image" Target="../media/image3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339.wmf"/><Relationship Id="rId11" Type="http://schemas.openxmlformats.org/officeDocument/2006/relationships/oleObject" Target="../embeddings/oleObject361.bin"/><Relationship Id="rId5" Type="http://schemas.openxmlformats.org/officeDocument/2006/relationships/oleObject" Target="../embeddings/oleObject358.bin"/><Relationship Id="rId10" Type="http://schemas.openxmlformats.org/officeDocument/2006/relationships/image" Target="../media/image341.wmf"/><Relationship Id="rId4" Type="http://schemas.openxmlformats.org/officeDocument/2006/relationships/image" Target="../media/image338.wmf"/><Relationship Id="rId9" Type="http://schemas.openxmlformats.org/officeDocument/2006/relationships/oleObject" Target="../embeddings/oleObject360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4" Type="http://schemas.openxmlformats.org/officeDocument/2006/relationships/image" Target="../media/image343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4" Type="http://schemas.openxmlformats.org/officeDocument/2006/relationships/image" Target="../media/image344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4" Type="http://schemas.openxmlformats.org/officeDocument/2006/relationships/image" Target="../media/image345.e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wmf"/><Relationship Id="rId3" Type="http://schemas.openxmlformats.org/officeDocument/2006/relationships/oleObject" Target="../embeddings/oleObject365.bin"/><Relationship Id="rId7" Type="http://schemas.openxmlformats.org/officeDocument/2006/relationships/oleObject" Target="../embeddings/oleObject3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347.wmf"/><Relationship Id="rId5" Type="http://schemas.openxmlformats.org/officeDocument/2006/relationships/oleObject" Target="../embeddings/oleObject366.bin"/><Relationship Id="rId10" Type="http://schemas.openxmlformats.org/officeDocument/2006/relationships/image" Target="../media/image349.emf"/><Relationship Id="rId4" Type="http://schemas.openxmlformats.org/officeDocument/2006/relationships/image" Target="../media/image346.wmf"/><Relationship Id="rId9" Type="http://schemas.openxmlformats.org/officeDocument/2006/relationships/oleObject" Target="../embeddings/oleObject368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wmf"/><Relationship Id="rId13" Type="http://schemas.openxmlformats.org/officeDocument/2006/relationships/oleObject" Target="../embeddings/oleObject374.bin"/><Relationship Id="rId3" Type="http://schemas.openxmlformats.org/officeDocument/2006/relationships/oleObject" Target="../embeddings/oleObject369.bin"/><Relationship Id="rId7" Type="http://schemas.openxmlformats.org/officeDocument/2006/relationships/oleObject" Target="../embeddings/oleObject371.bin"/><Relationship Id="rId12" Type="http://schemas.openxmlformats.org/officeDocument/2006/relationships/image" Target="../media/image3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351.wmf"/><Relationship Id="rId11" Type="http://schemas.openxmlformats.org/officeDocument/2006/relationships/oleObject" Target="../embeddings/oleObject373.bin"/><Relationship Id="rId5" Type="http://schemas.openxmlformats.org/officeDocument/2006/relationships/oleObject" Target="../embeddings/oleObject370.bin"/><Relationship Id="rId10" Type="http://schemas.openxmlformats.org/officeDocument/2006/relationships/image" Target="../media/image353.wmf"/><Relationship Id="rId4" Type="http://schemas.openxmlformats.org/officeDocument/2006/relationships/image" Target="../media/image350.wmf"/><Relationship Id="rId9" Type="http://schemas.openxmlformats.org/officeDocument/2006/relationships/oleObject" Target="../embeddings/oleObject372.bin"/><Relationship Id="rId14" Type="http://schemas.openxmlformats.org/officeDocument/2006/relationships/image" Target="../media/image355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emf"/><Relationship Id="rId3" Type="http://schemas.openxmlformats.org/officeDocument/2006/relationships/oleObject" Target="../embeddings/oleObject375.bin"/><Relationship Id="rId7" Type="http://schemas.openxmlformats.org/officeDocument/2006/relationships/oleObject" Target="../embeddings/oleObject3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355.wmf"/><Relationship Id="rId5" Type="http://schemas.openxmlformats.org/officeDocument/2006/relationships/oleObject" Target="../embeddings/oleObject376.bin"/><Relationship Id="rId4" Type="http://schemas.openxmlformats.org/officeDocument/2006/relationships/image" Target="../media/image353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wmf"/><Relationship Id="rId3" Type="http://schemas.openxmlformats.org/officeDocument/2006/relationships/oleObject" Target="../embeddings/oleObject378.bin"/><Relationship Id="rId7" Type="http://schemas.openxmlformats.org/officeDocument/2006/relationships/oleObject" Target="../embeddings/oleObject380.bin"/><Relationship Id="rId12" Type="http://schemas.openxmlformats.org/officeDocument/2006/relationships/image" Target="../media/image3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358.wmf"/><Relationship Id="rId11" Type="http://schemas.openxmlformats.org/officeDocument/2006/relationships/oleObject" Target="../embeddings/oleObject382.bin"/><Relationship Id="rId5" Type="http://schemas.openxmlformats.org/officeDocument/2006/relationships/oleObject" Target="../embeddings/oleObject379.bin"/><Relationship Id="rId10" Type="http://schemas.openxmlformats.org/officeDocument/2006/relationships/image" Target="../media/image360.wmf"/><Relationship Id="rId4" Type="http://schemas.openxmlformats.org/officeDocument/2006/relationships/image" Target="../media/image357.wmf"/><Relationship Id="rId9" Type="http://schemas.openxmlformats.org/officeDocument/2006/relationships/oleObject" Target="../embeddings/oleObject381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emf"/><Relationship Id="rId3" Type="http://schemas.openxmlformats.org/officeDocument/2006/relationships/oleObject" Target="../embeddings/oleObject383.bin"/><Relationship Id="rId7" Type="http://schemas.openxmlformats.org/officeDocument/2006/relationships/oleObject" Target="../embeddings/oleObject3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361.wmf"/><Relationship Id="rId5" Type="http://schemas.openxmlformats.org/officeDocument/2006/relationships/oleObject" Target="../embeddings/oleObject384.bin"/><Relationship Id="rId4" Type="http://schemas.openxmlformats.org/officeDocument/2006/relationships/image" Target="../media/image360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wmf"/><Relationship Id="rId3" Type="http://schemas.openxmlformats.org/officeDocument/2006/relationships/oleObject" Target="../embeddings/oleObject386.bin"/><Relationship Id="rId7" Type="http://schemas.openxmlformats.org/officeDocument/2006/relationships/oleObject" Target="../embeddings/oleObject3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364.wmf"/><Relationship Id="rId5" Type="http://schemas.openxmlformats.org/officeDocument/2006/relationships/oleObject" Target="../embeddings/oleObject387.bin"/><Relationship Id="rId10" Type="http://schemas.openxmlformats.org/officeDocument/2006/relationships/image" Target="../media/image366.wmf"/><Relationship Id="rId4" Type="http://schemas.openxmlformats.org/officeDocument/2006/relationships/image" Target="../media/image363.emf"/><Relationship Id="rId9" Type="http://schemas.openxmlformats.org/officeDocument/2006/relationships/oleObject" Target="../embeddings/oleObject38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7.w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wmf"/><Relationship Id="rId3" Type="http://schemas.openxmlformats.org/officeDocument/2006/relationships/oleObject" Target="../embeddings/oleObject390.bin"/><Relationship Id="rId7" Type="http://schemas.openxmlformats.org/officeDocument/2006/relationships/oleObject" Target="../embeddings/oleObject3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368.wmf"/><Relationship Id="rId5" Type="http://schemas.openxmlformats.org/officeDocument/2006/relationships/oleObject" Target="../embeddings/oleObject391.bin"/><Relationship Id="rId4" Type="http://schemas.openxmlformats.org/officeDocument/2006/relationships/image" Target="../media/image367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wmf"/><Relationship Id="rId3" Type="http://schemas.openxmlformats.org/officeDocument/2006/relationships/oleObject" Target="../embeddings/oleObject393.bin"/><Relationship Id="rId7" Type="http://schemas.openxmlformats.org/officeDocument/2006/relationships/oleObject" Target="../embeddings/oleObject3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371.wmf"/><Relationship Id="rId5" Type="http://schemas.openxmlformats.org/officeDocument/2006/relationships/oleObject" Target="../embeddings/oleObject394.bin"/><Relationship Id="rId10" Type="http://schemas.openxmlformats.org/officeDocument/2006/relationships/image" Target="../media/image373.wmf"/><Relationship Id="rId4" Type="http://schemas.openxmlformats.org/officeDocument/2006/relationships/image" Target="../media/image370.wmf"/><Relationship Id="rId9" Type="http://schemas.openxmlformats.org/officeDocument/2006/relationships/oleObject" Target="../embeddings/oleObject39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318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A6FC23A-28B0-40DE-9512-29784119814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93188" name="Picture 4" descr="SSlog-01-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844676"/>
            <a:ext cx="6048375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8"/>
          <p:cNvSpPr txBox="1">
            <a:spLocks noChangeArrowheads="1"/>
          </p:cNvSpPr>
          <p:nvPr/>
        </p:nvSpPr>
        <p:spPr bwMode="auto">
          <a:xfrm>
            <a:off x="1919288" y="6092826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本講義為使用</a:t>
            </a:r>
            <a:r>
              <a:rPr lang="en-US" altLang="zh-TW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訊號與系統，王小川編寫，全華圖書公司出版」之輔助教材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b="1">
                <a:solidFill>
                  <a:srgbClr val="000066"/>
                </a:solidFill>
                <a:ea typeface="標楷體" pitchFamily="65" charset="-120"/>
              </a:rPr>
              <a:t>訊號與系統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2351088" y="2565400"/>
            <a:ext cx="75612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3600" b="1">
                <a:solidFill>
                  <a:srgbClr val="800080"/>
                </a:solidFill>
                <a:ea typeface="標楷體" pitchFamily="65" charset="-120"/>
              </a:rPr>
              <a:t>講義 七</a:t>
            </a:r>
            <a:r>
              <a:rPr kumimoji="0" lang="zh-TW" altLang="en-US" sz="2400" b="1">
                <a:solidFill>
                  <a:schemeClr val="tx1"/>
                </a:solidFill>
                <a:ea typeface="標楷體" pitchFamily="65" charset="-120"/>
              </a:rPr>
              <a:t> </a:t>
            </a:r>
          </a:p>
          <a:p>
            <a:pPr algn="ctr" eaLnBrk="1" hangingPunct="1"/>
            <a:endParaRPr kumimoji="0" lang="zh-TW" altLang="en-US" sz="2400" b="1">
              <a:solidFill>
                <a:schemeClr val="tx1"/>
              </a:solidFill>
              <a:ea typeface="標楷體" pitchFamily="65" charset="-120"/>
            </a:endParaRPr>
          </a:p>
          <a:p>
            <a:pPr algn="ctr" eaLnBrk="1" hangingPunct="1"/>
            <a:r>
              <a:rPr kumimoji="0" lang="zh-TW" altLang="en-US" sz="4000" b="1">
                <a:ea typeface="標楷體" pitchFamily="65" charset="-120"/>
              </a:rPr>
              <a:t>拉普拉斯轉換</a:t>
            </a:r>
            <a:endParaRPr kumimoji="0" lang="en-US" altLang="zh-TW" sz="40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kumimoji="0" lang="zh-TW" altLang="en-US" sz="400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kumimoji="0" lang="zh-TW" altLang="en-US" sz="2400" b="1">
              <a:solidFill>
                <a:srgbClr val="800000"/>
              </a:solidFill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0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CE96070-A401-4A5C-83EE-B6683624F07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1524001" y="2285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1524001" y="28717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4" name="Object 10"/>
          <p:cNvGraphicFramePr>
            <a:graphicFrameLocks noChangeAspect="1"/>
          </p:cNvGraphicFramePr>
          <p:nvPr/>
        </p:nvGraphicFramePr>
        <p:xfrm>
          <a:off x="2166938" y="4000501"/>
          <a:ext cx="414655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方程式" r:id="rId3" imgW="2311200" imgH="939600" progId="Equation.3">
                  <p:embed/>
                </p:oleObj>
              </mc:Choice>
              <mc:Fallback>
                <p:oleObj name="方程式" r:id="rId3" imgW="2311200" imgH="939600" progId="Equation.3">
                  <p:embed/>
                  <p:pic>
                    <p:nvPicPr>
                      <p:cNvPr id="81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000501"/>
                        <a:ext cx="4146550" cy="169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524001" y="22812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6" name="Rectangle 15"/>
          <p:cNvSpPr>
            <a:spLocks noChangeArrowheads="1"/>
          </p:cNvSpPr>
          <p:nvPr/>
        </p:nvSpPr>
        <p:spPr bwMode="auto">
          <a:xfrm>
            <a:off x="1524001" y="2233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7" name="Rectangle 1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5" name="Object 16"/>
          <p:cNvGraphicFramePr>
            <a:graphicFrameLocks noChangeAspect="1"/>
          </p:cNvGraphicFramePr>
          <p:nvPr/>
        </p:nvGraphicFramePr>
        <p:xfrm>
          <a:off x="2095500" y="2214564"/>
          <a:ext cx="20891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方程式" r:id="rId5" imgW="1079032" imgH="203112" progId="Equation.3">
                  <p:embed/>
                </p:oleObj>
              </mc:Choice>
              <mc:Fallback>
                <p:oleObj name="方程式" r:id="rId5" imgW="1079032" imgH="203112" progId="Equation.3">
                  <p:embed/>
                  <p:pic>
                    <p:nvPicPr>
                      <p:cNvPr id="819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214564"/>
                        <a:ext cx="2089150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Text Box 9"/>
          <p:cNvSpPr txBox="1">
            <a:spLocks noChangeArrowheads="1"/>
          </p:cNvSpPr>
          <p:nvPr/>
        </p:nvSpPr>
        <p:spPr bwMode="auto">
          <a:xfrm>
            <a:off x="6816725" y="2276475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收斂區域</a:t>
            </a:r>
            <a:endParaRPr lang="en-US" altLang="zh-TW"/>
          </a:p>
        </p:txBody>
      </p:sp>
      <p:sp>
        <p:nvSpPr>
          <p:cNvPr id="8209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6" name="Object 18"/>
          <p:cNvGraphicFramePr>
            <a:graphicFrameLocks noChangeAspect="1"/>
          </p:cNvGraphicFramePr>
          <p:nvPr/>
        </p:nvGraphicFramePr>
        <p:xfrm>
          <a:off x="6810376" y="2928938"/>
          <a:ext cx="2970213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7" imgW="991138" imgH="1120580" progId="">
                  <p:embed/>
                </p:oleObj>
              </mc:Choice>
              <mc:Fallback>
                <p:oleObj r:id="rId7" imgW="991138" imgH="1120580" progId="">
                  <p:embed/>
                  <p:pic>
                    <p:nvPicPr>
                      <p:cNvPr id="819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6" y="2928938"/>
                        <a:ext cx="2970213" cy="335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文字方塊 15"/>
          <p:cNvSpPr txBox="1">
            <a:spLocks noChangeArrowheads="1"/>
          </p:cNvSpPr>
          <p:nvPr/>
        </p:nvSpPr>
        <p:spPr bwMode="auto">
          <a:xfrm>
            <a:off x="2024063" y="2643188"/>
            <a:ext cx="4214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因為           與          的收斂區域有部分重疊，在 </a:t>
            </a:r>
            <a:r>
              <a:rPr lang="en-US" altLang="zh-TW"/>
              <a:t>s-</a:t>
            </a:r>
            <a:r>
              <a:rPr lang="zh-TW" altLang="en-US"/>
              <a:t>平面上有</a:t>
            </a:r>
            <a:r>
              <a:rPr lang="en-US" altLang="zh-TW" i="1"/>
              <a:t>s </a:t>
            </a:r>
            <a:r>
              <a:rPr lang="zh-TW" altLang="en-US"/>
              <a:t>值可以讓                               成立。</a:t>
            </a:r>
          </a:p>
        </p:txBody>
      </p:sp>
      <p:graphicFrame>
        <p:nvGraphicFramePr>
          <p:cNvPr id="8197" name="Object 9"/>
          <p:cNvGraphicFramePr>
            <a:graphicFrameLocks noChangeAspect="1"/>
          </p:cNvGraphicFramePr>
          <p:nvPr/>
        </p:nvGraphicFramePr>
        <p:xfrm>
          <a:off x="2654300" y="2643189"/>
          <a:ext cx="8064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406080" imgH="215640" progId="Equation.3">
                  <p:embed/>
                </p:oleObj>
              </mc:Choice>
              <mc:Fallback>
                <p:oleObj name="Equation" r:id="rId9" imgW="406080" imgH="215640" progId="Equation.3">
                  <p:embed/>
                  <p:pic>
                    <p:nvPicPr>
                      <p:cNvPr id="81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2643189"/>
                        <a:ext cx="8064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810000" y="2643189"/>
          <a:ext cx="6810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1" imgW="342720" imgH="215640" progId="Equation.3">
                  <p:embed/>
                </p:oleObj>
              </mc:Choice>
              <mc:Fallback>
                <p:oleObj name="Equation" r:id="rId11" imgW="342720" imgH="215640" progId="Equation.3">
                  <p:embed/>
                  <p:pic>
                    <p:nvPicPr>
                      <p:cNvPr id="8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43189"/>
                        <a:ext cx="68103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7"/>
          <p:cNvGraphicFramePr>
            <a:graphicFrameLocks noChangeAspect="1"/>
          </p:cNvGraphicFramePr>
          <p:nvPr/>
        </p:nvGraphicFramePr>
        <p:xfrm>
          <a:off x="2513014" y="3357564"/>
          <a:ext cx="22367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3" imgW="1307880" imgH="215640" progId="Equation.3">
                  <p:embed/>
                </p:oleObj>
              </mc:Choice>
              <mc:Fallback>
                <p:oleObj name="Equation" r:id="rId13" imgW="1307880" imgH="215640" progId="Equation.3">
                  <p:embed/>
                  <p:pic>
                    <p:nvPicPr>
                      <p:cNvPr id="819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4" y="3357564"/>
                        <a:ext cx="2236787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2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A08AF01-529A-4C8F-8C50-A1C36A78D0A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24" name="文字方塊 6"/>
          <p:cNvSpPr txBox="1">
            <a:spLocks noChangeArrowheads="1"/>
          </p:cNvSpPr>
          <p:nvPr/>
        </p:nvSpPr>
        <p:spPr bwMode="auto">
          <a:xfrm>
            <a:off x="2095500" y="2214564"/>
            <a:ext cx="807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因為          與          的收斂區域不重疊，在 </a:t>
            </a:r>
            <a:r>
              <a:rPr lang="en-US" altLang="zh-TW"/>
              <a:t>s-</a:t>
            </a:r>
            <a:r>
              <a:rPr lang="zh-TW" altLang="en-US"/>
              <a:t>平面上沒有一個 </a:t>
            </a:r>
            <a:r>
              <a:rPr lang="en-US" altLang="zh-TW" i="1"/>
              <a:t>s </a:t>
            </a:r>
            <a:r>
              <a:rPr lang="zh-TW" altLang="en-US"/>
              <a:t>值可以讓                               成立。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2738438" y="2214564"/>
          <a:ext cx="723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431640" imgH="215640" progId="Equation.3">
                  <p:embed/>
                </p:oleObj>
              </mc:Choice>
              <mc:Fallback>
                <p:oleObj name="Equation" r:id="rId3" imgW="431640" imgH="215640" progId="Equation.3">
                  <p:embed/>
                  <p:pic>
                    <p:nvPicPr>
                      <p:cNvPr id="92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2214564"/>
                        <a:ext cx="7239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3810000" y="2214564"/>
          <a:ext cx="6604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393480" imgH="215640" progId="Equation.3">
                  <p:embed/>
                </p:oleObj>
              </mc:Choice>
              <mc:Fallback>
                <p:oleObj name="Equation" r:id="rId5" imgW="393480" imgH="215640" progId="Equation.3">
                  <p:embed/>
                  <p:pic>
                    <p:nvPicPr>
                      <p:cNvPr id="92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14564"/>
                        <a:ext cx="6604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2738438" y="2571750"/>
          <a:ext cx="23034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1371600" imgH="215900" progId="Equation.3">
                  <p:embed/>
                </p:oleObj>
              </mc:Choice>
              <mc:Fallback>
                <p:oleObj name="Equation" r:id="rId7" imgW="1371600" imgH="215900" progId="Equation.3">
                  <p:embed/>
                  <p:pic>
                    <p:nvPicPr>
                      <p:cNvPr id="92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2571750"/>
                        <a:ext cx="2303462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24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E6EFBFF-47A8-4C40-85ED-3ED5900C495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2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8" y="617538"/>
            <a:ext cx="6373812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7.3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基本訊號的拉普拉斯轉換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51" name="Text Box 5"/>
          <p:cNvSpPr txBox="1">
            <a:spLocks noChangeArrowheads="1"/>
          </p:cNvSpPr>
          <p:nvPr/>
        </p:nvSpPr>
        <p:spPr bwMode="auto">
          <a:xfrm>
            <a:off x="2135188" y="2133600"/>
            <a:ext cx="396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800080"/>
                </a:solidFill>
              </a:rPr>
              <a:t>(</a:t>
            </a:r>
            <a:r>
              <a:rPr lang="en-US" altLang="zh-TW" b="1"/>
              <a:t>1)</a:t>
            </a:r>
            <a:r>
              <a:rPr lang="zh-TW" altLang="en-US" b="1"/>
              <a:t>脈衝函數</a:t>
            </a:r>
            <a:r>
              <a:rPr lang="en-US" altLang="zh-TW" b="1"/>
              <a:t>(Impulse function)</a:t>
            </a:r>
          </a:p>
        </p:txBody>
      </p:sp>
      <p:sp>
        <p:nvSpPr>
          <p:cNvPr id="10252" name="Rectangle 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2595564" y="2714626"/>
          <a:ext cx="13684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方程式" r:id="rId3" imgW="685800" imgH="203200" progId="Equation.3">
                  <p:embed/>
                </p:oleObj>
              </mc:Choice>
              <mc:Fallback>
                <p:oleObj name="方程式" r:id="rId3" imgW="685800" imgH="203200" progId="Equation.3">
                  <p:embed/>
                  <p:pic>
                    <p:nvPicPr>
                      <p:cNvPr id="102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4" y="2714626"/>
                        <a:ext cx="1368425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3" name="Object 8"/>
          <p:cNvGraphicFramePr>
            <a:graphicFrameLocks noChangeAspect="1"/>
          </p:cNvGraphicFramePr>
          <p:nvPr/>
        </p:nvGraphicFramePr>
        <p:xfrm>
          <a:off x="2452688" y="3286125"/>
          <a:ext cx="27352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方程式" r:id="rId5" imgW="1562100" imgH="330200" progId="Equation.3">
                  <p:embed/>
                </p:oleObj>
              </mc:Choice>
              <mc:Fallback>
                <p:oleObj name="方程式" r:id="rId5" imgW="1562100" imgH="330200" progId="Equation.3">
                  <p:embed/>
                  <p:pic>
                    <p:nvPicPr>
                      <p:cNvPr id="1024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3286125"/>
                        <a:ext cx="2735262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4" name="Object 11"/>
          <p:cNvGraphicFramePr>
            <a:graphicFrameLocks noChangeAspect="1"/>
          </p:cNvGraphicFramePr>
          <p:nvPr/>
        </p:nvGraphicFramePr>
        <p:xfrm>
          <a:off x="2452688" y="4143376"/>
          <a:ext cx="30734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7" imgW="1625400" imgH="533160" progId="Equation.3">
                  <p:embed/>
                </p:oleObj>
              </mc:Choice>
              <mc:Fallback>
                <p:oleObj name="Equation" r:id="rId7" imgW="1625400" imgH="533160" progId="Equation.3">
                  <p:embed/>
                  <p:pic>
                    <p:nvPicPr>
                      <p:cNvPr id="1024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4143376"/>
                        <a:ext cx="307340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Text Box 13"/>
          <p:cNvSpPr txBox="1">
            <a:spLocks noChangeArrowheads="1"/>
          </p:cNvSpPr>
          <p:nvPr/>
        </p:nvSpPr>
        <p:spPr bwMode="auto">
          <a:xfrm>
            <a:off x="6453188" y="2143125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(2)</a:t>
            </a:r>
            <a:r>
              <a:rPr lang="zh-TW" altLang="en-US" b="1"/>
              <a:t>步進函數</a:t>
            </a:r>
            <a:r>
              <a:rPr lang="en-US" altLang="zh-TW" b="1"/>
              <a:t>(Step function)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524001" y="30384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5" name="Object 15"/>
          <p:cNvGraphicFramePr>
            <a:graphicFrameLocks noChangeAspect="1"/>
          </p:cNvGraphicFramePr>
          <p:nvPr/>
        </p:nvGraphicFramePr>
        <p:xfrm>
          <a:off x="6738938" y="3214688"/>
          <a:ext cx="310356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9" imgW="1663560" imgH="761760" progId="Equation.3">
                  <p:embed/>
                </p:oleObj>
              </mc:Choice>
              <mc:Fallback>
                <p:oleObj name="Equation" r:id="rId9" imgW="1663560" imgH="761760" progId="Equation.3">
                  <p:embed/>
                  <p:pic>
                    <p:nvPicPr>
                      <p:cNvPr id="1024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3214688"/>
                        <a:ext cx="3103562" cy="144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Rectangle 1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6" name="Object 17"/>
          <p:cNvGraphicFramePr>
            <a:graphicFrameLocks noChangeAspect="1"/>
          </p:cNvGraphicFramePr>
          <p:nvPr/>
        </p:nvGraphicFramePr>
        <p:xfrm>
          <a:off x="6953250" y="2714625"/>
          <a:ext cx="14033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方程式" r:id="rId11" imgW="672808" imgH="203112" progId="Equation.3">
                  <p:embed/>
                </p:oleObj>
              </mc:Choice>
              <mc:Fallback>
                <p:oleObj name="方程式" r:id="rId11" imgW="672808" imgH="203112" progId="Equation.3">
                  <p:embed/>
                  <p:pic>
                    <p:nvPicPr>
                      <p:cNvPr id="1024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2714625"/>
                        <a:ext cx="140335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7" name="Object 19"/>
          <p:cNvGraphicFramePr>
            <a:graphicFrameLocks noChangeAspect="1"/>
          </p:cNvGraphicFramePr>
          <p:nvPr/>
        </p:nvGraphicFramePr>
        <p:xfrm>
          <a:off x="6810376" y="4857751"/>
          <a:ext cx="25812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3" imgW="1295280" imgH="634680" progId="Equation.3">
                  <p:embed/>
                </p:oleObj>
              </mc:Choice>
              <mc:Fallback>
                <p:oleObj name="Equation" r:id="rId13" imgW="1295280" imgH="634680" progId="Equation.3">
                  <p:embed/>
                  <p:pic>
                    <p:nvPicPr>
                      <p:cNvPr id="102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6" y="4857751"/>
                        <a:ext cx="2581275" cy="125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27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01920FA-7878-4403-8F62-0D5C58E8A7B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276" name="Text Box 4"/>
          <p:cNvSpPr txBox="1">
            <a:spLocks noChangeArrowheads="1"/>
          </p:cNvSpPr>
          <p:nvPr/>
        </p:nvSpPr>
        <p:spPr bwMode="auto">
          <a:xfrm>
            <a:off x="1992314" y="2060576"/>
            <a:ext cx="395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(3)</a:t>
            </a:r>
            <a:r>
              <a:rPr lang="zh-TW" altLang="zh-TW" b="1"/>
              <a:t>逆向時間的</a:t>
            </a:r>
            <a:r>
              <a:rPr lang="zh-TW" altLang="en-US" b="1"/>
              <a:t>步進函數</a:t>
            </a:r>
            <a:r>
              <a:rPr lang="en-US" altLang="zh-TW" b="1"/>
              <a:t>(Reversed step function)</a:t>
            </a: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2238376" y="2841626"/>
          <a:ext cx="16430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方程式" r:id="rId3" imgW="837836" imgH="203112" progId="Equation.3">
                  <p:embed/>
                </p:oleObj>
              </mc:Choice>
              <mc:Fallback>
                <p:oleObj name="方程式" r:id="rId3" imgW="837836" imgH="203112" progId="Equation.3">
                  <p:embed/>
                  <p:pic>
                    <p:nvPicPr>
                      <p:cNvPr id="112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2841626"/>
                        <a:ext cx="1643063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Rectangle 8"/>
          <p:cNvSpPr>
            <a:spLocks noChangeArrowheads="1"/>
          </p:cNvSpPr>
          <p:nvPr/>
        </p:nvSpPr>
        <p:spPr bwMode="auto">
          <a:xfrm>
            <a:off x="1524001" y="30813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2166938" y="3357564"/>
          <a:ext cx="262731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1498320" imgH="660240" progId="Equation.3">
                  <p:embed/>
                </p:oleObj>
              </mc:Choice>
              <mc:Fallback>
                <p:oleObj name="Equation" r:id="rId5" imgW="1498320" imgH="660240" progId="Equation.3">
                  <p:embed/>
                  <p:pic>
                    <p:nvPicPr>
                      <p:cNvPr id="112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357564"/>
                        <a:ext cx="2627312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Rectangle 11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8" name="Object 10"/>
          <p:cNvGraphicFramePr>
            <a:graphicFrameLocks noChangeAspect="1"/>
          </p:cNvGraphicFramePr>
          <p:nvPr/>
        </p:nvGraphicFramePr>
        <p:xfrm>
          <a:off x="2238376" y="4572001"/>
          <a:ext cx="20875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方程式" r:id="rId7" imgW="1129810" imgH="177723" progId="Equation.3">
                  <p:embed/>
                </p:oleObj>
              </mc:Choice>
              <mc:Fallback>
                <p:oleObj name="方程式" r:id="rId7" imgW="1129810" imgH="177723" progId="Equation.3">
                  <p:embed/>
                  <p:pic>
                    <p:nvPicPr>
                      <p:cNvPr id="1126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4572001"/>
                        <a:ext cx="2087563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2"/>
          <p:cNvGraphicFramePr>
            <a:graphicFrameLocks noChangeAspect="1"/>
          </p:cNvGraphicFramePr>
          <p:nvPr/>
        </p:nvGraphicFramePr>
        <p:xfrm>
          <a:off x="2166939" y="4929188"/>
          <a:ext cx="324008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方程式" r:id="rId9" imgW="1803400" imgH="393700" progId="Equation.3">
                  <p:embed/>
                </p:oleObj>
              </mc:Choice>
              <mc:Fallback>
                <p:oleObj name="方程式" r:id="rId9" imgW="1803400" imgH="393700" progId="Equation.3">
                  <p:embed/>
                  <p:pic>
                    <p:nvPicPr>
                      <p:cNvPr id="1126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4929188"/>
                        <a:ext cx="3240087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524001" y="3047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70" name="Object 15"/>
          <p:cNvGraphicFramePr>
            <a:graphicFrameLocks noChangeAspect="1"/>
          </p:cNvGraphicFramePr>
          <p:nvPr/>
        </p:nvGraphicFramePr>
        <p:xfrm>
          <a:off x="1952626" y="5643563"/>
          <a:ext cx="41751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方程式" r:id="rId11" imgW="2298700" imgH="393700" progId="Equation.3">
                  <p:embed/>
                </p:oleObj>
              </mc:Choice>
              <mc:Fallback>
                <p:oleObj name="方程式" r:id="rId11" imgW="2298700" imgH="393700" progId="Equation.3">
                  <p:embed/>
                  <p:pic>
                    <p:nvPicPr>
                      <p:cNvPr id="1127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5643563"/>
                        <a:ext cx="417512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Text Box 4"/>
          <p:cNvSpPr txBox="1">
            <a:spLocks noChangeArrowheads="1"/>
          </p:cNvSpPr>
          <p:nvPr/>
        </p:nvSpPr>
        <p:spPr bwMode="auto">
          <a:xfrm>
            <a:off x="6596064" y="2071689"/>
            <a:ext cx="324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(4)</a:t>
            </a:r>
            <a:r>
              <a:rPr lang="zh-TW" altLang="en-US" b="1"/>
              <a:t>指數函數</a:t>
            </a:r>
            <a:r>
              <a:rPr lang="en-US" altLang="zh-TW" b="1"/>
              <a:t>(Exponential signal)</a:t>
            </a:r>
          </a:p>
        </p:txBody>
      </p:sp>
      <p:graphicFrame>
        <p:nvGraphicFramePr>
          <p:cNvPr id="11271" name="Object 17"/>
          <p:cNvGraphicFramePr>
            <a:graphicFrameLocks noChangeAspect="1"/>
          </p:cNvGraphicFramePr>
          <p:nvPr/>
        </p:nvGraphicFramePr>
        <p:xfrm>
          <a:off x="6881813" y="2857500"/>
          <a:ext cx="16557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方程式" r:id="rId13" imgW="889000" imgH="228600" progId="Equation.3">
                  <p:embed/>
                </p:oleObj>
              </mc:Choice>
              <mc:Fallback>
                <p:oleObj name="方程式" r:id="rId13" imgW="889000" imgH="228600" progId="Equation.3">
                  <p:embed/>
                  <p:pic>
                    <p:nvPicPr>
                      <p:cNvPr id="1127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2857500"/>
                        <a:ext cx="1655762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18"/>
          <p:cNvGraphicFramePr>
            <a:graphicFrameLocks noChangeAspect="1"/>
          </p:cNvGraphicFramePr>
          <p:nvPr/>
        </p:nvGraphicFramePr>
        <p:xfrm>
          <a:off x="6810375" y="3357564"/>
          <a:ext cx="273050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5" imgW="1536480" imgH="736560" progId="Equation.3">
                  <p:embed/>
                </p:oleObj>
              </mc:Choice>
              <mc:Fallback>
                <p:oleObj name="Equation" r:id="rId15" imgW="1536480" imgH="736560" progId="Equation.3">
                  <p:embed/>
                  <p:pic>
                    <p:nvPicPr>
                      <p:cNvPr id="1127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3357564"/>
                        <a:ext cx="2730500" cy="129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19"/>
          <p:cNvGraphicFramePr>
            <a:graphicFrameLocks noChangeAspect="1"/>
          </p:cNvGraphicFramePr>
          <p:nvPr/>
        </p:nvGraphicFramePr>
        <p:xfrm>
          <a:off x="6881813" y="4929189"/>
          <a:ext cx="2906712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7" imgW="1523880" imgH="634680" progId="Equation.3">
                  <p:embed/>
                </p:oleObj>
              </mc:Choice>
              <mc:Fallback>
                <p:oleObj name="Equation" r:id="rId17" imgW="1523880" imgH="634680" progId="Equation.3">
                  <p:embed/>
                  <p:pic>
                    <p:nvPicPr>
                      <p:cNvPr id="1127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4929189"/>
                        <a:ext cx="2906712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2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9DDFA81-B19A-4E0D-8C86-F0B30246399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297" name="Text Box 4"/>
          <p:cNvSpPr txBox="1">
            <a:spLocks noChangeArrowheads="1"/>
          </p:cNvSpPr>
          <p:nvPr/>
        </p:nvSpPr>
        <p:spPr bwMode="auto">
          <a:xfrm>
            <a:off x="2024064" y="2071688"/>
            <a:ext cx="724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(5)</a:t>
            </a:r>
            <a:r>
              <a:rPr lang="zh-TW" altLang="zh-TW" b="1"/>
              <a:t>逆向時間的</a:t>
            </a:r>
            <a:r>
              <a:rPr lang="zh-TW" altLang="en-US" b="1"/>
              <a:t>指數函數</a:t>
            </a:r>
            <a:r>
              <a:rPr lang="en-US" altLang="zh-TW" b="1"/>
              <a:t>(Reversed exponential signal)</a:t>
            </a: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2667001" y="2714626"/>
          <a:ext cx="19796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方程式" r:id="rId3" imgW="1066800" imgH="228600" progId="Equation.3">
                  <p:embed/>
                </p:oleObj>
              </mc:Choice>
              <mc:Fallback>
                <p:oleObj name="方程式" r:id="rId3" imgW="1066800" imgH="228600" progId="Equation.3">
                  <p:embed/>
                  <p:pic>
                    <p:nvPicPr>
                      <p:cNvPr id="122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2714626"/>
                        <a:ext cx="1979613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1" name="Object 8"/>
          <p:cNvGraphicFramePr>
            <a:graphicFrameLocks noChangeAspect="1"/>
          </p:cNvGraphicFramePr>
          <p:nvPr/>
        </p:nvGraphicFramePr>
        <p:xfrm>
          <a:off x="2524125" y="3286125"/>
          <a:ext cx="53721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2730240" imgH="330120" progId="Equation.3">
                  <p:embed/>
                </p:oleObj>
              </mc:Choice>
              <mc:Fallback>
                <p:oleObj name="Equation" r:id="rId5" imgW="2730240" imgH="330120" progId="Equation.3">
                  <p:embed/>
                  <p:pic>
                    <p:nvPicPr>
                      <p:cNvPr id="1229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3286125"/>
                        <a:ext cx="5372100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2" name="Object 11"/>
          <p:cNvGraphicFramePr>
            <a:graphicFrameLocks noChangeAspect="1"/>
          </p:cNvGraphicFramePr>
          <p:nvPr/>
        </p:nvGraphicFramePr>
        <p:xfrm>
          <a:off x="2595563" y="4143376"/>
          <a:ext cx="20875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方程式" r:id="rId7" imgW="1129810" imgH="177723" progId="Equation.3">
                  <p:embed/>
                </p:oleObj>
              </mc:Choice>
              <mc:Fallback>
                <p:oleObj name="方程式" r:id="rId7" imgW="1129810" imgH="177723" progId="Equation.3">
                  <p:embed/>
                  <p:pic>
                    <p:nvPicPr>
                      <p:cNvPr id="1229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4143376"/>
                        <a:ext cx="2087562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3" name="Object 13"/>
          <p:cNvGraphicFramePr>
            <a:graphicFrameLocks noChangeAspect="1"/>
          </p:cNvGraphicFramePr>
          <p:nvPr/>
        </p:nvGraphicFramePr>
        <p:xfrm>
          <a:off x="2524125" y="4714876"/>
          <a:ext cx="33083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9" imgW="1688760" imgH="393480" progId="Equation.3">
                  <p:embed/>
                </p:oleObj>
              </mc:Choice>
              <mc:Fallback>
                <p:oleObj name="Equation" r:id="rId9" imgW="1688760" imgH="393480" progId="Equation.3">
                  <p:embed/>
                  <p:pic>
                    <p:nvPicPr>
                      <p:cNvPr id="122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4714876"/>
                        <a:ext cx="3308350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4" name="Object 16"/>
          <p:cNvGraphicFramePr>
            <a:graphicFrameLocks noChangeAspect="1"/>
          </p:cNvGraphicFramePr>
          <p:nvPr/>
        </p:nvGraphicFramePr>
        <p:xfrm>
          <a:off x="2881313" y="5715001"/>
          <a:ext cx="50927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1" imgW="2984400" imgH="393480" progId="Equation.3">
                  <p:embed/>
                </p:oleObj>
              </mc:Choice>
              <mc:Fallback>
                <p:oleObj name="Equation" r:id="rId11" imgW="2984400" imgH="393480" progId="Equation.3">
                  <p:embed/>
                  <p:pic>
                    <p:nvPicPr>
                      <p:cNvPr id="1229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5715001"/>
                        <a:ext cx="5092700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304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331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1C2AC61-CC1C-457D-955C-CE23D543936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3319" name="文字方塊 3"/>
          <p:cNvSpPr txBox="1">
            <a:spLocks noChangeArrowheads="1"/>
          </p:cNvSpPr>
          <p:nvPr/>
        </p:nvSpPr>
        <p:spPr bwMode="auto">
          <a:xfrm>
            <a:off x="2063750" y="2133600"/>
            <a:ext cx="813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7.2 </a:t>
            </a:r>
            <a:r>
              <a:rPr lang="zh-TW" altLang="zh-TW"/>
              <a:t>逆向時間的衰減訊號</a:t>
            </a:r>
            <a:endParaRPr lang="zh-TW" altLang="en-US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495550" y="2708275"/>
          <a:ext cx="23828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方程式" r:id="rId3" imgW="1143000" imgH="228600" progId="Equation.3">
                  <p:embed/>
                </p:oleObj>
              </mc:Choice>
              <mc:Fallback>
                <p:oleObj name="方程式" r:id="rId3" imgW="1143000" imgH="228600" progId="Equation.3">
                  <p:embed/>
                  <p:pic>
                    <p:nvPicPr>
                      <p:cNvPr id="133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708275"/>
                        <a:ext cx="2382838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351088" y="3284539"/>
          <a:ext cx="717550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方程式" r:id="rId5" imgW="3670300" imgH="914400" progId="Equation.3">
                  <p:embed/>
                </p:oleObj>
              </mc:Choice>
              <mc:Fallback>
                <p:oleObj name="方程式" r:id="rId5" imgW="3670300" imgH="914400" progId="Equation.3">
                  <p:embed/>
                  <p:pic>
                    <p:nvPicPr>
                      <p:cNvPr id="13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284539"/>
                        <a:ext cx="7175500" cy="178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2495550" y="5229225"/>
          <a:ext cx="4635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方程式" r:id="rId7" imgW="2247900" imgH="419100" progId="Equation.3">
                  <p:embed/>
                </p:oleObj>
              </mc:Choice>
              <mc:Fallback>
                <p:oleObj name="方程式" r:id="rId7" imgW="2247900" imgH="419100" progId="Equation.3">
                  <p:embed/>
                  <p:pic>
                    <p:nvPicPr>
                      <p:cNvPr id="133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5229225"/>
                        <a:ext cx="46355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43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5491A94-8B57-4675-BE16-5672B1FC404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3595689" y="2714625"/>
          <a:ext cx="22685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方程式" r:id="rId3" imgW="1155199" imgH="215806" progId="Equation.3">
                  <p:embed/>
                </p:oleObj>
              </mc:Choice>
              <mc:Fallback>
                <p:oleObj name="方程式" r:id="rId3" imgW="1155199" imgH="215806" progId="Equation.3">
                  <p:embed/>
                  <p:pic>
                    <p:nvPicPr>
                      <p:cNvPr id="143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9" y="2714625"/>
                        <a:ext cx="22685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524001" y="25860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2640013" y="3143251"/>
          <a:ext cx="6604000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方程式" r:id="rId5" imgW="3594100" imgH="1282700" progId="Equation.3">
                  <p:embed/>
                </p:oleObj>
              </mc:Choice>
              <mc:Fallback>
                <p:oleObj name="方程式" r:id="rId5" imgW="3594100" imgH="1282700" progId="Equation.3">
                  <p:embed/>
                  <p:pic>
                    <p:nvPicPr>
                      <p:cNvPr id="143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143251"/>
                        <a:ext cx="6604000" cy="236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4340" name="Object 10"/>
          <p:cNvGraphicFramePr>
            <a:graphicFrameLocks noChangeAspect="1"/>
          </p:cNvGraphicFramePr>
          <p:nvPr/>
        </p:nvGraphicFramePr>
        <p:xfrm>
          <a:off x="3309939" y="5643564"/>
          <a:ext cx="60483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方程式" r:id="rId7" imgW="3035300" imgH="444500" progId="Equation.3">
                  <p:embed/>
                </p:oleObj>
              </mc:Choice>
              <mc:Fallback>
                <p:oleObj name="方程式" r:id="rId7" imgW="3035300" imgH="444500" progId="Equation.3">
                  <p:embed/>
                  <p:pic>
                    <p:nvPicPr>
                      <p:cNvPr id="1434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5643564"/>
                        <a:ext cx="6048375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6"/>
          <p:cNvSpPr txBox="1">
            <a:spLocks noChangeArrowheads="1"/>
          </p:cNvSpPr>
          <p:nvPr/>
        </p:nvSpPr>
        <p:spPr bwMode="auto">
          <a:xfrm>
            <a:off x="2095500" y="2071688"/>
            <a:ext cx="439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(6)</a:t>
            </a:r>
            <a:r>
              <a:rPr lang="zh-TW" altLang="en-US" b="1"/>
              <a:t>弦波訊號</a:t>
            </a:r>
            <a:r>
              <a:rPr lang="en-US" altLang="zh-TW" b="1"/>
              <a:t>(Sinewaves)</a:t>
            </a:r>
          </a:p>
        </p:txBody>
      </p:sp>
      <p:sp>
        <p:nvSpPr>
          <p:cNvPr id="14347" name="文字方塊 12"/>
          <p:cNvSpPr txBox="1">
            <a:spLocks noChangeArrowheads="1"/>
          </p:cNvSpPr>
          <p:nvPr/>
        </p:nvSpPr>
        <p:spPr bwMode="auto">
          <a:xfrm>
            <a:off x="2238376" y="2714625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餘弦函數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53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312D45C-235D-4110-8C69-7DB4024EE4D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3810001" y="2214564"/>
          <a:ext cx="244951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方程式" r:id="rId3" imgW="1129810" imgH="215806" progId="Equation.3">
                  <p:embed/>
                </p:oleObj>
              </mc:Choice>
              <mc:Fallback>
                <p:oleObj name="方程式" r:id="rId3" imgW="1129810" imgH="215806" progId="Equation.3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2214564"/>
                        <a:ext cx="2449513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1524001" y="25479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2524125" y="2714626"/>
          <a:ext cx="688975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方程式" r:id="rId5" imgW="3606480" imgH="1346040" progId="Equation.3">
                  <p:embed/>
                </p:oleObj>
              </mc:Choice>
              <mc:Fallback>
                <p:oleObj name="方程式" r:id="rId5" imgW="3606480" imgH="1346040" progId="Equation.3">
                  <p:embed/>
                  <p:pic>
                    <p:nvPicPr>
                      <p:cNvPr id="1536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2714626"/>
                        <a:ext cx="6889750" cy="258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3167063" y="5572126"/>
          <a:ext cx="6119812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方程式" r:id="rId7" imgW="3009900" imgH="457200" progId="Equation.3">
                  <p:embed/>
                </p:oleObj>
              </mc:Choice>
              <mc:Fallback>
                <p:oleObj name="方程式" r:id="rId7" imgW="3009900" imgH="457200" progId="Equation.3">
                  <p:embed/>
                  <p:pic>
                    <p:nvPicPr>
                      <p:cNvPr id="1536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5572126"/>
                        <a:ext cx="6119812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文字方塊 10"/>
          <p:cNvSpPr txBox="1">
            <a:spLocks noChangeArrowheads="1"/>
          </p:cNvSpPr>
          <p:nvPr/>
        </p:nvSpPr>
        <p:spPr bwMode="auto">
          <a:xfrm>
            <a:off x="2309814" y="228600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正弦函數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63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D0BD776-8D0A-4704-9C8A-4214E1DD26B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2135188" y="2060575"/>
            <a:ext cx="6818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(7)</a:t>
            </a:r>
            <a:r>
              <a:rPr lang="zh-TW" altLang="en-US" b="1"/>
              <a:t>衰減的弦波訊號</a:t>
            </a:r>
            <a:r>
              <a:rPr lang="en-US" altLang="zh-TW" b="1"/>
              <a:t>(Attenuated sinewaves)</a:t>
            </a: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2711451" y="2997201"/>
          <a:ext cx="3095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方程式" r:id="rId3" imgW="1397000" imgH="228600" progId="Equation.3">
                  <p:embed/>
                </p:oleObj>
              </mc:Choice>
              <mc:Fallback>
                <p:oleObj name="方程式" r:id="rId3" imgW="1397000" imgH="228600" progId="Equation.3">
                  <p:embed/>
                  <p:pic>
                    <p:nvPicPr>
                      <p:cNvPr id="163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2997201"/>
                        <a:ext cx="30956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1524001" y="25860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2640013" y="3429000"/>
          <a:ext cx="6335712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方程式" r:id="rId5" imgW="3479800" imgH="1282700" progId="Equation.3">
                  <p:embed/>
                </p:oleObj>
              </mc:Choice>
              <mc:Fallback>
                <p:oleObj name="方程式" r:id="rId5" imgW="3479800" imgH="1282700" progId="Equation.3">
                  <p:embed/>
                  <p:pic>
                    <p:nvPicPr>
                      <p:cNvPr id="163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429000"/>
                        <a:ext cx="6335712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6388" name="Object 10"/>
          <p:cNvGraphicFramePr>
            <a:graphicFrameLocks noChangeAspect="1"/>
          </p:cNvGraphicFramePr>
          <p:nvPr/>
        </p:nvGraphicFramePr>
        <p:xfrm>
          <a:off x="2782888" y="5716588"/>
          <a:ext cx="72009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方程式" r:id="rId7" imgW="3746500" imgH="444500" progId="Equation.3">
                  <p:embed/>
                </p:oleObj>
              </mc:Choice>
              <mc:Fallback>
                <p:oleObj name="方程式" r:id="rId7" imgW="3746500" imgH="444500" progId="Equation.3">
                  <p:embed/>
                  <p:pic>
                    <p:nvPicPr>
                      <p:cNvPr id="1638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5716588"/>
                        <a:ext cx="7200900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文字方塊 10"/>
          <p:cNvSpPr txBox="1">
            <a:spLocks noChangeArrowheads="1"/>
          </p:cNvSpPr>
          <p:nvPr/>
        </p:nvSpPr>
        <p:spPr bwMode="auto">
          <a:xfrm>
            <a:off x="2711450" y="2492375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在時域中衰減的餘弦函數為</a:t>
            </a:r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741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88BECE1-1715-4B95-A691-61CFC0B8461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7415" name="文字方塊 3"/>
          <p:cNvSpPr txBox="1">
            <a:spLocks noChangeArrowheads="1"/>
          </p:cNvSpPr>
          <p:nvPr/>
        </p:nvSpPr>
        <p:spPr bwMode="auto">
          <a:xfrm>
            <a:off x="1992314" y="2133600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7.3</a:t>
            </a:r>
            <a:r>
              <a:rPr lang="zh-TW" altLang="zh-TW"/>
              <a:t>衰減的餘弦函數</a:t>
            </a:r>
            <a:endParaRPr lang="zh-TW" altLang="en-US"/>
          </a:p>
        </p:txBody>
      </p:sp>
      <p:sp>
        <p:nvSpPr>
          <p:cNvPr id="17416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279650" y="2636838"/>
          <a:ext cx="3054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方程式" r:id="rId3" imgW="1612900" imgH="228600" progId="Equation.3">
                  <p:embed/>
                </p:oleObj>
              </mc:Choice>
              <mc:Fallback>
                <p:oleObj name="方程式" r:id="rId3" imgW="1612900" imgH="228600" progId="Equation.3">
                  <p:embed/>
                  <p:pic>
                    <p:nvPicPr>
                      <p:cNvPr id="174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636838"/>
                        <a:ext cx="30543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279651" y="3141664"/>
          <a:ext cx="7915275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方程式" r:id="rId5" imgW="4457700" imgH="889000" progId="Equation.3">
                  <p:embed/>
                </p:oleObj>
              </mc:Choice>
              <mc:Fallback>
                <p:oleObj name="方程式" r:id="rId5" imgW="4457700" imgH="889000" progId="Equation.3">
                  <p:embed/>
                  <p:pic>
                    <p:nvPicPr>
                      <p:cNvPr id="17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141664"/>
                        <a:ext cx="7915275" cy="158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2208213" y="4868864"/>
          <a:ext cx="7650162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方程式" r:id="rId7" imgW="4470120" imgH="914400" progId="Equation.3">
                  <p:embed/>
                </p:oleObj>
              </mc:Choice>
              <mc:Fallback>
                <p:oleObj name="方程式" r:id="rId7" imgW="4470120" imgH="914400" progId="Equation.3">
                  <p:embed/>
                  <p:pic>
                    <p:nvPicPr>
                      <p:cNvPr id="174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868864"/>
                        <a:ext cx="7650162" cy="156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42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E29E9C3-CC11-4640-9A16-FCB036DF8A2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4212" name="Text Box 9"/>
          <p:cNvSpPr txBox="1">
            <a:spLocks noChangeArrowheads="1"/>
          </p:cNvSpPr>
          <p:nvPr/>
        </p:nvSpPr>
        <p:spPr bwMode="auto">
          <a:xfrm>
            <a:off x="6096000" y="6021389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4213" name="Text Box 11"/>
          <p:cNvSpPr txBox="1">
            <a:spLocks noChangeArrowheads="1"/>
          </p:cNvSpPr>
          <p:nvPr/>
        </p:nvSpPr>
        <p:spPr bwMode="auto">
          <a:xfrm>
            <a:off x="2279650" y="2060576"/>
            <a:ext cx="7848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b="1"/>
              <a:t>第七章 拉普拉斯轉換</a:t>
            </a:r>
          </a:p>
          <a:p>
            <a:pPr eaLnBrk="1" hangingPunct="1"/>
            <a:endParaRPr kumimoji="0" lang="en-US" altLang="zh-TW" b="1"/>
          </a:p>
          <a:p>
            <a:pPr eaLnBrk="1" hangingPunct="1"/>
            <a:r>
              <a:rPr kumimoji="0" lang="en-US" altLang="zh-TW"/>
              <a:t>7.1 </a:t>
            </a:r>
            <a:r>
              <a:rPr kumimoji="0" lang="zh-TW" altLang="en-US"/>
              <a:t>連續時間系統的複數指數輸入與拉普拉斯轉換</a:t>
            </a:r>
          </a:p>
          <a:p>
            <a:pPr eaLnBrk="1" hangingPunct="1"/>
            <a:r>
              <a:rPr kumimoji="0" lang="en-US" altLang="zh-TW"/>
              <a:t>7.2 </a:t>
            </a:r>
            <a:r>
              <a:rPr kumimoji="0" lang="zh-TW" altLang="en-US"/>
              <a:t>拉普拉斯轉換的收斂區域</a:t>
            </a:r>
          </a:p>
          <a:p>
            <a:pPr eaLnBrk="1" hangingPunct="1"/>
            <a:r>
              <a:rPr kumimoji="0" lang="en-US" altLang="zh-TW"/>
              <a:t>7.3 </a:t>
            </a:r>
            <a:r>
              <a:rPr kumimoji="0" lang="zh-TW" altLang="en-US"/>
              <a:t>基本訊號的拉普拉斯轉換</a:t>
            </a:r>
          </a:p>
          <a:p>
            <a:pPr eaLnBrk="1" hangingPunct="1"/>
            <a:r>
              <a:rPr kumimoji="0" lang="en-US" altLang="zh-TW"/>
              <a:t>7.4 </a:t>
            </a:r>
            <a:r>
              <a:rPr kumimoji="0" lang="zh-TW" altLang="en-US"/>
              <a:t>拉普拉斯轉換的特性</a:t>
            </a:r>
          </a:p>
          <a:p>
            <a:pPr eaLnBrk="1" hangingPunct="1"/>
            <a:r>
              <a:rPr kumimoji="0" lang="en-US" altLang="zh-TW"/>
              <a:t>7.5 </a:t>
            </a:r>
            <a:r>
              <a:rPr kumimoji="0" lang="zh-TW" altLang="en-US"/>
              <a:t>逆向拉普拉斯轉換</a:t>
            </a:r>
          </a:p>
          <a:p>
            <a:pPr eaLnBrk="1" hangingPunct="1"/>
            <a:r>
              <a:rPr kumimoji="0" lang="en-US" altLang="zh-TW"/>
              <a:t>7.6 </a:t>
            </a:r>
            <a:r>
              <a:rPr kumimoji="0" lang="zh-TW" altLang="en-US"/>
              <a:t>以拉普拉斯轉換分析線性非時變系統</a:t>
            </a:r>
          </a:p>
          <a:p>
            <a:pPr eaLnBrk="1" hangingPunct="1"/>
            <a:r>
              <a:rPr kumimoji="0" lang="en-US" altLang="zh-TW"/>
              <a:t>7.7 </a:t>
            </a:r>
            <a:r>
              <a:rPr kumimoji="0" lang="zh-TW" altLang="en-US"/>
              <a:t>單邊拉普拉斯轉換</a:t>
            </a:r>
          </a:p>
          <a:p>
            <a:pPr eaLnBrk="1" hangingPunct="1"/>
            <a:r>
              <a:rPr kumimoji="0" lang="en-US" altLang="zh-TW"/>
              <a:t>7.8 </a:t>
            </a:r>
            <a:r>
              <a:rPr kumimoji="0" lang="zh-TW" altLang="en-US"/>
              <a:t>連續時間線性非時變系統的狀態變數描述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84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7120E48-380C-438F-B4FC-339855BC206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2640013" y="2565400"/>
          <a:ext cx="26654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方程式" r:id="rId3" imgW="1371600" imgH="228600" progId="Equation.3">
                  <p:embed/>
                </p:oleObj>
              </mc:Choice>
              <mc:Fallback>
                <p:oleObj name="方程式" r:id="rId3" imgW="1371600" imgH="228600" progId="Equation.3">
                  <p:embed/>
                  <p:pic>
                    <p:nvPicPr>
                      <p:cNvPr id="184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2565400"/>
                        <a:ext cx="266541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1524001" y="25479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2424113" y="3141663"/>
          <a:ext cx="655320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方程式" r:id="rId5" imgW="3505200" imgH="1358900" progId="Equation.3">
                  <p:embed/>
                </p:oleObj>
              </mc:Choice>
              <mc:Fallback>
                <p:oleObj name="方程式" r:id="rId5" imgW="3505200" imgH="1358900" progId="Equation.3">
                  <p:embed/>
                  <p:pic>
                    <p:nvPicPr>
                      <p:cNvPr id="184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141663"/>
                        <a:ext cx="6553200" cy="254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8436" name="Object 9"/>
          <p:cNvGraphicFramePr>
            <a:graphicFrameLocks noChangeAspect="1"/>
          </p:cNvGraphicFramePr>
          <p:nvPr/>
        </p:nvGraphicFramePr>
        <p:xfrm>
          <a:off x="2927351" y="5661025"/>
          <a:ext cx="71993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方程式" r:id="rId7" imgW="3721100" imgH="457200" progId="Equation.3">
                  <p:embed/>
                </p:oleObj>
              </mc:Choice>
              <mc:Fallback>
                <p:oleObj name="方程式" r:id="rId7" imgW="3721100" imgH="457200" progId="Equation.3">
                  <p:embed/>
                  <p:pic>
                    <p:nvPicPr>
                      <p:cNvPr id="1843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5661025"/>
                        <a:ext cx="7199313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文字方塊 9"/>
          <p:cNvSpPr txBox="1">
            <a:spLocks noChangeArrowheads="1"/>
          </p:cNvSpPr>
          <p:nvPr/>
        </p:nvSpPr>
        <p:spPr bwMode="auto">
          <a:xfrm>
            <a:off x="2424113" y="2133600"/>
            <a:ext cx="597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在時域中衰減的正弦函數</a:t>
            </a:r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946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733F6DC-AD8D-4A74-BE91-273849D04D1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9463" name="文字方塊 3"/>
          <p:cNvSpPr txBox="1">
            <a:spLocks noChangeArrowheads="1"/>
          </p:cNvSpPr>
          <p:nvPr/>
        </p:nvSpPr>
        <p:spPr bwMode="auto">
          <a:xfrm>
            <a:off x="2063750" y="2060575"/>
            <a:ext cx="489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7.4</a:t>
            </a:r>
            <a:r>
              <a:rPr lang="zh-TW" altLang="zh-TW"/>
              <a:t>逆向時間的正弦函數</a:t>
            </a:r>
            <a:endParaRPr lang="zh-TW" altLang="en-US"/>
          </a:p>
        </p:txBody>
      </p:sp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667000" y="2500313"/>
          <a:ext cx="28702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方程式" r:id="rId3" imgW="1459866" imgH="203112" progId="Equation.3">
                  <p:embed/>
                </p:oleObj>
              </mc:Choice>
              <mc:Fallback>
                <p:oleObj name="方程式" r:id="rId3" imgW="1459866" imgH="203112" progId="Equation.3">
                  <p:embed/>
                  <p:pic>
                    <p:nvPicPr>
                      <p:cNvPr id="1945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00313"/>
                        <a:ext cx="287020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992314" y="2852739"/>
          <a:ext cx="759142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方程式" r:id="rId5" imgW="4114800" imgH="939800" progId="Equation.3">
                  <p:embed/>
                </p:oleObj>
              </mc:Choice>
              <mc:Fallback>
                <p:oleObj name="方程式" r:id="rId5" imgW="4114800" imgH="939800" progId="Equation.3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852739"/>
                        <a:ext cx="7591425" cy="172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2135188" y="4581525"/>
          <a:ext cx="7561262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方程式" r:id="rId7" imgW="4533840" imgH="1155600" progId="Equation.3">
                  <p:embed/>
                </p:oleObj>
              </mc:Choice>
              <mc:Fallback>
                <p:oleObj name="方程式" r:id="rId7" imgW="4533840" imgH="1155600" progId="Equation.3">
                  <p:embed/>
                  <p:pic>
                    <p:nvPicPr>
                      <p:cNvPr id="194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581525"/>
                        <a:ext cx="7561262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48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D64AB2F-0363-4F99-A286-46061443BB0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490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91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7.4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拉普拉斯轉換的特性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92" name="Rectangle 3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93" name="Text Box 31"/>
          <p:cNvSpPr txBox="1">
            <a:spLocks noChangeArrowheads="1"/>
          </p:cNvSpPr>
          <p:nvPr/>
        </p:nvSpPr>
        <p:spPr bwMode="auto">
          <a:xfrm>
            <a:off x="6310314" y="2143126"/>
            <a:ext cx="302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(1)</a:t>
            </a:r>
            <a:r>
              <a:rPr lang="zh-TW" altLang="en-US" b="1"/>
              <a:t>線性特性</a:t>
            </a:r>
            <a:r>
              <a:rPr lang="en-US" altLang="zh-TW" b="1"/>
              <a:t>(Linearity)</a:t>
            </a:r>
          </a:p>
        </p:txBody>
      </p:sp>
      <p:sp>
        <p:nvSpPr>
          <p:cNvPr id="20494" name="Rectangle 33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596064" y="2786064"/>
          <a:ext cx="151288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方程式" r:id="rId3" imgW="799753" imgH="203112" progId="Equation.3">
                  <p:embed/>
                </p:oleObj>
              </mc:Choice>
              <mc:Fallback>
                <p:oleObj name="方程式" r:id="rId3" imgW="799753" imgH="203112" progId="Equation.3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2786064"/>
                        <a:ext cx="1512887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Rectangle 35"/>
          <p:cNvSpPr>
            <a:spLocks noChangeArrowheads="1"/>
          </p:cNvSpPr>
          <p:nvPr/>
        </p:nvSpPr>
        <p:spPr bwMode="auto">
          <a:xfrm>
            <a:off x="1524001" y="3071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672264" y="3214689"/>
          <a:ext cx="36480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方程式" r:id="rId5" imgW="1841500" imgH="317500" progId="Equation.3">
                  <p:embed/>
                </p:oleObj>
              </mc:Choice>
              <mc:Fallback>
                <p:oleObj name="方程式" r:id="rId5" imgW="1841500" imgH="317500" progId="Equation.3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3214689"/>
                        <a:ext cx="3648075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Rectangle 37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6672263" y="3857625"/>
          <a:ext cx="3638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方程式" r:id="rId7" imgW="1816100" imgH="330200" progId="Equation.3">
                  <p:embed/>
                </p:oleObj>
              </mc:Choice>
              <mc:Fallback>
                <p:oleObj name="方程式" r:id="rId7" imgW="1816100" imgH="330200" progId="Equation.3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3857625"/>
                        <a:ext cx="363855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Rectangle 39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6527801" y="4797425"/>
          <a:ext cx="38830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方程式" r:id="rId9" imgW="2120760" imgH="558720" progId="Equation.3">
                  <p:embed/>
                </p:oleObj>
              </mc:Choice>
              <mc:Fallback>
                <p:oleObj name="方程式" r:id="rId9" imgW="2120760" imgH="558720" progId="Equation.3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4797425"/>
                        <a:ext cx="3883025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992314" y="3068639"/>
          <a:ext cx="43021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方程式" r:id="rId11" imgW="2234880" imgH="330120" progId="Equation.3">
                  <p:embed/>
                </p:oleObj>
              </mc:Choice>
              <mc:Fallback>
                <p:oleObj name="方程式" r:id="rId11" imgW="2234880" imgH="330120" progId="Equation.3">
                  <p:embed/>
                  <p:pic>
                    <p:nvPicPr>
                      <p:cNvPr id="20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3068639"/>
                        <a:ext cx="430212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9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7" name="Object 8"/>
          <p:cNvGraphicFramePr>
            <a:graphicFrameLocks noChangeAspect="1"/>
          </p:cNvGraphicFramePr>
          <p:nvPr/>
        </p:nvGraphicFramePr>
        <p:xfrm>
          <a:off x="2063751" y="2133600"/>
          <a:ext cx="32861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13" imgW="1701800" imgH="419100" progId="Equation.3">
                  <p:embed/>
                </p:oleObj>
              </mc:Choice>
              <mc:Fallback>
                <p:oleObj name="Equation" r:id="rId13" imgW="1701800" imgH="419100" progId="Equation.3">
                  <p:embed/>
                  <p:pic>
                    <p:nvPicPr>
                      <p:cNvPr id="2048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133600"/>
                        <a:ext cx="3286125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15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99F9923-0231-4112-89D2-357362FA484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1515" name="Text Box 4"/>
          <p:cNvSpPr txBox="1">
            <a:spLocks noChangeArrowheads="1"/>
          </p:cNvSpPr>
          <p:nvPr/>
        </p:nvSpPr>
        <p:spPr bwMode="auto">
          <a:xfrm>
            <a:off x="1992314" y="2133601"/>
            <a:ext cx="352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(2)</a:t>
            </a:r>
            <a:r>
              <a:rPr lang="zh-TW" altLang="en-US" b="1"/>
              <a:t>時間偏移</a:t>
            </a:r>
            <a:r>
              <a:rPr lang="en-US" altLang="zh-TW" b="1"/>
              <a:t>(Time shift)</a:t>
            </a: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452688" y="3071813"/>
          <a:ext cx="2520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方程式" r:id="rId3" imgW="1205977" imgH="215806" progId="Equation.3">
                  <p:embed/>
                </p:oleObj>
              </mc:Choice>
              <mc:Fallback>
                <p:oleObj name="方程式" r:id="rId3" imgW="1205977" imgH="215806" progId="Equation.3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3071813"/>
                        <a:ext cx="25209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Rectangle 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424114" y="2636838"/>
          <a:ext cx="15128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方程式" r:id="rId5" imgW="787320" imgH="215640" progId="Equation.3">
                  <p:embed/>
                </p:oleObj>
              </mc:Choice>
              <mc:Fallback>
                <p:oleObj name="方程式" r:id="rId5" imgW="787320" imgH="215640" progId="Equation.3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2636838"/>
                        <a:ext cx="1512887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1519" name="Rectangle 12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448300" y="2420939"/>
          <a:ext cx="4319588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方程式" r:id="rId7" imgW="2362200" imgH="660400" progId="Equation.3">
                  <p:embed/>
                </p:oleObj>
              </mc:Choice>
              <mc:Fallback>
                <p:oleObj name="方程式" r:id="rId7" imgW="2362200" imgH="660400" progId="Equation.3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420939"/>
                        <a:ext cx="4319588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Rectangle 14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381376" y="3571875"/>
          <a:ext cx="45561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方程式" r:id="rId9" imgW="2247840" imgH="304560" progId="Equation.3">
                  <p:embed/>
                </p:oleObj>
              </mc:Choice>
              <mc:Fallback>
                <p:oleObj name="方程式" r:id="rId9" imgW="2247840" imgH="304560" progId="Equation.3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6" y="3571875"/>
                        <a:ext cx="455612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1" name="文字方塊 17"/>
          <p:cNvSpPr txBox="1">
            <a:spLocks noChangeArrowheads="1"/>
          </p:cNvSpPr>
          <p:nvPr/>
        </p:nvSpPr>
        <p:spPr bwMode="auto">
          <a:xfrm>
            <a:off x="2238375" y="5214938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7.5</a:t>
            </a:r>
            <a:r>
              <a:rPr lang="en-US" altLang="zh-TW" b="1" i="1"/>
              <a:t> </a:t>
            </a:r>
            <a:r>
              <a:rPr lang="zh-TW" altLang="zh-TW"/>
              <a:t>時間偏移</a:t>
            </a:r>
            <a:endParaRPr lang="zh-TW" altLang="en-US"/>
          </a:p>
        </p:txBody>
      </p:sp>
      <p:sp>
        <p:nvSpPr>
          <p:cNvPr id="21522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10" name="Object 18"/>
          <p:cNvGraphicFramePr>
            <a:graphicFrameLocks noChangeAspect="1"/>
          </p:cNvGraphicFramePr>
          <p:nvPr/>
        </p:nvGraphicFramePr>
        <p:xfrm>
          <a:off x="2309813" y="5715001"/>
          <a:ext cx="21955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方程式" r:id="rId11" imgW="1155700" imgH="203200" progId="Equation.3">
                  <p:embed/>
                </p:oleObj>
              </mc:Choice>
              <mc:Fallback>
                <p:oleObj name="方程式" r:id="rId11" imgW="1155700" imgH="203200" progId="Equation.3">
                  <p:embed/>
                  <p:pic>
                    <p:nvPicPr>
                      <p:cNvPr id="215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5715001"/>
                        <a:ext cx="219551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11" name="Object 20"/>
          <p:cNvGraphicFramePr>
            <a:graphicFrameLocks noChangeAspect="1"/>
          </p:cNvGraphicFramePr>
          <p:nvPr/>
        </p:nvGraphicFramePr>
        <p:xfrm>
          <a:off x="5381625" y="5572125"/>
          <a:ext cx="40322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方程式" r:id="rId13" imgW="2311400" imgH="393700" progId="Equation.3">
                  <p:embed/>
                </p:oleObj>
              </mc:Choice>
              <mc:Fallback>
                <p:oleObj name="方程式" r:id="rId13" imgW="2311400" imgH="393700" progId="Equation.3">
                  <p:embed/>
                  <p:pic>
                    <p:nvPicPr>
                      <p:cNvPr id="2151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5572125"/>
                        <a:ext cx="40322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文字方塊 18"/>
          <p:cNvSpPr txBox="1">
            <a:spLocks noChangeArrowheads="1"/>
          </p:cNvSpPr>
          <p:nvPr/>
        </p:nvSpPr>
        <p:spPr bwMode="auto">
          <a:xfrm>
            <a:off x="2166939" y="4357689"/>
            <a:ext cx="7786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在時域中訊號作時間偏移，在</a:t>
            </a:r>
            <a:r>
              <a:rPr lang="en-US" altLang="zh-TW"/>
              <a:t>s-</a:t>
            </a:r>
            <a:r>
              <a:rPr lang="zh-TW" altLang="en-US"/>
              <a:t>域中的拉普拉斯轉換 就被乘上一個指數        ，收斂區域沒有改變。</a:t>
            </a:r>
          </a:p>
        </p:txBody>
      </p:sp>
      <p:graphicFrame>
        <p:nvGraphicFramePr>
          <p:cNvPr id="21512" name="Object 19"/>
          <p:cNvGraphicFramePr>
            <a:graphicFrameLocks noChangeAspect="1"/>
          </p:cNvGraphicFramePr>
          <p:nvPr/>
        </p:nvGraphicFramePr>
        <p:xfrm>
          <a:off x="2809875" y="4714876"/>
          <a:ext cx="5413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15" imgW="266400" imgH="203040" progId="Equation.3">
                  <p:embed/>
                </p:oleObj>
              </mc:Choice>
              <mc:Fallback>
                <p:oleObj name="Equation" r:id="rId15" imgW="266400" imgH="203040" progId="Equation.3">
                  <p:embed/>
                  <p:pic>
                    <p:nvPicPr>
                      <p:cNvPr id="2151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4714876"/>
                        <a:ext cx="54133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253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19B86F9-9D34-4474-A9EC-1B6D28444A0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2538" name="文字方塊 3"/>
          <p:cNvSpPr txBox="1">
            <a:spLocks noChangeArrowheads="1"/>
          </p:cNvSpPr>
          <p:nvPr/>
        </p:nvSpPr>
        <p:spPr bwMode="auto">
          <a:xfrm>
            <a:off x="2135189" y="2205038"/>
            <a:ext cx="345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作了時間偏移</a:t>
            </a:r>
            <a:endParaRPr lang="zh-TW" altLang="en-US"/>
          </a:p>
        </p:txBody>
      </p:sp>
      <p:sp>
        <p:nvSpPr>
          <p:cNvPr id="2253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0" name="Object 1"/>
          <p:cNvGraphicFramePr>
            <a:graphicFrameLocks noChangeAspect="1"/>
          </p:cNvGraphicFramePr>
          <p:nvPr/>
        </p:nvGraphicFramePr>
        <p:xfrm>
          <a:off x="4656138" y="2205038"/>
          <a:ext cx="33766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方程式" r:id="rId3" imgW="1777229" imgH="215806" progId="Equation.3">
                  <p:embed/>
                </p:oleObj>
              </mc:Choice>
              <mc:Fallback>
                <p:oleObj name="方程式" r:id="rId3" imgW="1777229" imgH="215806" progId="Equation.3">
                  <p:embed/>
                  <p:pic>
                    <p:nvPicPr>
                      <p:cNvPr id="2253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2205038"/>
                        <a:ext cx="3376612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35188" y="2708276"/>
          <a:ext cx="57134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方程式" r:id="rId5" imgW="3009900" imgH="330200" progId="Equation.3">
                  <p:embed/>
                </p:oleObj>
              </mc:Choice>
              <mc:Fallback>
                <p:oleObj name="方程式" r:id="rId5" imgW="3009900" imgH="330200" progId="Equation.3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708276"/>
                        <a:ext cx="5713412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2" name="Object 5"/>
          <p:cNvGraphicFramePr>
            <a:graphicFrameLocks noChangeAspect="1"/>
          </p:cNvGraphicFramePr>
          <p:nvPr/>
        </p:nvGraphicFramePr>
        <p:xfrm>
          <a:off x="2208214" y="3429001"/>
          <a:ext cx="2314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方程式" r:id="rId7" imgW="1180588" imgH="203112" progId="Equation.3">
                  <p:embed/>
                </p:oleObj>
              </mc:Choice>
              <mc:Fallback>
                <p:oleObj name="方程式" r:id="rId7" imgW="1180588" imgH="203112" progId="Equation.3">
                  <p:embed/>
                  <p:pic>
                    <p:nvPicPr>
                      <p:cNvPr id="225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429001"/>
                        <a:ext cx="23145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3" name="Object 7"/>
          <p:cNvGraphicFramePr>
            <a:graphicFrameLocks noChangeAspect="1"/>
          </p:cNvGraphicFramePr>
          <p:nvPr/>
        </p:nvGraphicFramePr>
        <p:xfrm>
          <a:off x="2135189" y="3860800"/>
          <a:ext cx="792797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方程式" r:id="rId9" imgW="4368800" imgH="939800" progId="Equation.3">
                  <p:embed/>
                </p:oleObj>
              </mc:Choice>
              <mc:Fallback>
                <p:oleObj name="方程式" r:id="rId9" imgW="4368800" imgH="939800" progId="Equation.3">
                  <p:embed/>
                  <p:pic>
                    <p:nvPicPr>
                      <p:cNvPr id="2253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860800"/>
                        <a:ext cx="7927975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4" name="Object 9"/>
          <p:cNvGraphicFramePr>
            <a:graphicFrameLocks noChangeAspect="1"/>
          </p:cNvGraphicFramePr>
          <p:nvPr/>
        </p:nvGraphicFramePr>
        <p:xfrm>
          <a:off x="2135189" y="5589588"/>
          <a:ext cx="81629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方程式" r:id="rId11" imgW="4305300" imgH="444500" progId="Equation.3">
                  <p:embed/>
                </p:oleObj>
              </mc:Choice>
              <mc:Fallback>
                <p:oleObj name="方程式" r:id="rId11" imgW="4305300" imgH="444500" progId="Equation.3">
                  <p:embed/>
                  <p:pic>
                    <p:nvPicPr>
                      <p:cNvPr id="2253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5589588"/>
                        <a:ext cx="816292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4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5" name="Object 11"/>
          <p:cNvGraphicFramePr>
            <a:graphicFrameLocks noChangeAspect="1"/>
          </p:cNvGraphicFramePr>
          <p:nvPr/>
        </p:nvGraphicFramePr>
        <p:xfrm>
          <a:off x="5448300" y="3429001"/>
          <a:ext cx="12700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方程式" r:id="rId13" imgW="647419" imgH="203112" progId="Equation.3">
                  <p:embed/>
                </p:oleObj>
              </mc:Choice>
              <mc:Fallback>
                <p:oleObj name="方程式" r:id="rId13" imgW="647419" imgH="203112" progId="Equation.3">
                  <p:embed/>
                  <p:pic>
                    <p:nvPicPr>
                      <p:cNvPr id="225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3429001"/>
                        <a:ext cx="12700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356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AA0FF20-FFF7-4353-BA79-7E6382D7C5B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3565" name="Text Box 4"/>
          <p:cNvSpPr txBox="1">
            <a:spLocks noChangeArrowheads="1"/>
          </p:cNvSpPr>
          <p:nvPr/>
        </p:nvSpPr>
        <p:spPr bwMode="auto">
          <a:xfrm>
            <a:off x="1919288" y="2205038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(3)</a:t>
            </a:r>
            <a:r>
              <a:rPr lang="en-US" altLang="zh-TW" b="1" i="1"/>
              <a:t> s-</a:t>
            </a:r>
            <a:r>
              <a:rPr lang="zh-TW" altLang="en-US" b="1"/>
              <a:t>域偏移</a:t>
            </a:r>
            <a:r>
              <a:rPr lang="en-US" altLang="zh-TW" b="1"/>
              <a:t>(Shift in s-domain)</a:t>
            </a:r>
          </a:p>
        </p:txBody>
      </p:sp>
      <p:graphicFrame>
        <p:nvGraphicFramePr>
          <p:cNvPr id="23554" name="Object 6"/>
          <p:cNvGraphicFramePr>
            <a:graphicFrameLocks noChangeAspect="1"/>
          </p:cNvGraphicFramePr>
          <p:nvPr/>
        </p:nvGraphicFramePr>
        <p:xfrm>
          <a:off x="3095626" y="2643188"/>
          <a:ext cx="16097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方程式" r:id="rId3" imgW="838080" imgH="215640" progId="Equation.3">
                  <p:embed/>
                </p:oleObj>
              </mc:Choice>
              <mc:Fallback>
                <p:oleObj name="方程式" r:id="rId3" imgW="838080" imgH="215640" progId="Equation.3">
                  <p:embed/>
                  <p:pic>
                    <p:nvPicPr>
                      <p:cNvPr id="235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6" y="2643188"/>
                        <a:ext cx="16097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7"/>
          <p:cNvGraphicFramePr>
            <a:graphicFrameLocks noChangeAspect="1"/>
          </p:cNvGraphicFramePr>
          <p:nvPr/>
        </p:nvGraphicFramePr>
        <p:xfrm>
          <a:off x="2024064" y="3000376"/>
          <a:ext cx="3621087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5" imgW="1777680" imgH="660240" progId="Equation.3">
                  <p:embed/>
                </p:oleObj>
              </mc:Choice>
              <mc:Fallback>
                <p:oleObj name="Equation" r:id="rId5" imgW="1777680" imgH="660240" progId="Equation.3">
                  <p:embed/>
                  <p:pic>
                    <p:nvPicPr>
                      <p:cNvPr id="235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000376"/>
                        <a:ext cx="3621087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8"/>
          <p:cNvGraphicFramePr>
            <a:graphicFrameLocks noChangeAspect="1"/>
          </p:cNvGraphicFramePr>
          <p:nvPr/>
        </p:nvGraphicFramePr>
        <p:xfrm>
          <a:off x="2024064" y="4429125"/>
          <a:ext cx="2960687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7" imgW="1498320" imgH="533160" progId="Equation.3">
                  <p:embed/>
                </p:oleObj>
              </mc:Choice>
              <mc:Fallback>
                <p:oleObj name="Equation" r:id="rId7" imgW="1498320" imgH="533160" progId="Equation.3">
                  <p:embed/>
                  <p:pic>
                    <p:nvPicPr>
                      <p:cNvPr id="235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4429125"/>
                        <a:ext cx="2960687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文字方塊 7"/>
          <p:cNvSpPr txBox="1">
            <a:spLocks noChangeArrowheads="1"/>
          </p:cNvSpPr>
          <p:nvPr/>
        </p:nvSpPr>
        <p:spPr bwMode="auto">
          <a:xfrm>
            <a:off x="6167438" y="2205038"/>
            <a:ext cx="374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7.6</a:t>
            </a:r>
            <a:r>
              <a:rPr lang="en-US" altLang="zh-TW" b="1" i="1"/>
              <a:t> </a:t>
            </a:r>
            <a:r>
              <a:rPr lang="en-US" altLang="zh-TW" i="1"/>
              <a:t>s-</a:t>
            </a:r>
            <a:r>
              <a:rPr lang="zh-TW" altLang="zh-TW"/>
              <a:t>域偏移</a:t>
            </a:r>
            <a:endParaRPr lang="zh-TW" altLang="en-US"/>
          </a:p>
        </p:txBody>
      </p:sp>
      <p:sp>
        <p:nvSpPr>
          <p:cNvPr id="23567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6167438" y="2708276"/>
          <a:ext cx="22733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方程式" r:id="rId9" imgW="1155700" imgH="203200" progId="Equation.3">
                  <p:embed/>
                </p:oleObj>
              </mc:Choice>
              <mc:Fallback>
                <p:oleObj name="方程式" r:id="rId9" imgW="1155700" imgH="203200" progId="Equation.3">
                  <p:embed/>
                  <p:pic>
                    <p:nvPicPr>
                      <p:cNvPr id="23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2708276"/>
                        <a:ext cx="22733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240464" y="3141663"/>
          <a:ext cx="41116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方程式" r:id="rId11" imgW="2362200" imgH="393700" progId="Equation.3">
                  <p:embed/>
                </p:oleObj>
              </mc:Choice>
              <mc:Fallback>
                <p:oleObj name="方程式" r:id="rId11" imgW="2362200" imgH="393700" progId="Equation.3">
                  <p:embed/>
                  <p:pic>
                    <p:nvPicPr>
                      <p:cNvPr id="23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3141663"/>
                        <a:ext cx="4111625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59" name="Object 9"/>
          <p:cNvGraphicFramePr>
            <a:graphicFrameLocks noChangeAspect="1"/>
          </p:cNvGraphicFramePr>
          <p:nvPr/>
        </p:nvGraphicFramePr>
        <p:xfrm>
          <a:off x="6167439" y="3933826"/>
          <a:ext cx="43211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方程式" r:id="rId13" imgW="2260600" imgH="431800" progId="Equation.3">
                  <p:embed/>
                </p:oleObj>
              </mc:Choice>
              <mc:Fallback>
                <p:oleObj name="方程式" r:id="rId13" imgW="2260600" imgH="431800" progId="Equation.3">
                  <p:embed/>
                  <p:pic>
                    <p:nvPicPr>
                      <p:cNvPr id="2355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3933826"/>
                        <a:ext cx="43211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60" name="Object 11"/>
          <p:cNvGraphicFramePr>
            <a:graphicFrameLocks noChangeAspect="1"/>
          </p:cNvGraphicFramePr>
          <p:nvPr/>
        </p:nvGraphicFramePr>
        <p:xfrm>
          <a:off x="6240463" y="5013325"/>
          <a:ext cx="30654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方程式" r:id="rId15" imgW="1473200" imgH="228600" progId="Equation.3">
                  <p:embed/>
                </p:oleObj>
              </mc:Choice>
              <mc:Fallback>
                <p:oleObj name="方程式" r:id="rId15" imgW="1473200" imgH="228600" progId="Equation.3">
                  <p:embed/>
                  <p:pic>
                    <p:nvPicPr>
                      <p:cNvPr id="2356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5013325"/>
                        <a:ext cx="306546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61" name="Object 13"/>
          <p:cNvGraphicFramePr>
            <a:graphicFrameLocks noChangeAspect="1"/>
          </p:cNvGraphicFramePr>
          <p:nvPr/>
        </p:nvGraphicFramePr>
        <p:xfrm>
          <a:off x="7751764" y="5661026"/>
          <a:ext cx="21923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方程式" r:id="rId17" imgW="1117115" imgH="203112" progId="Equation.3">
                  <p:embed/>
                </p:oleObj>
              </mc:Choice>
              <mc:Fallback>
                <p:oleObj name="方程式" r:id="rId17" imgW="1117115" imgH="203112" progId="Equation.3">
                  <p:embed/>
                  <p:pic>
                    <p:nvPicPr>
                      <p:cNvPr id="235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764" y="5661026"/>
                        <a:ext cx="2192337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2" name="文字方塊 18"/>
          <p:cNvSpPr txBox="1">
            <a:spLocks noChangeArrowheads="1"/>
          </p:cNvSpPr>
          <p:nvPr/>
        </p:nvSpPr>
        <p:spPr bwMode="auto">
          <a:xfrm>
            <a:off x="2095501" y="5500688"/>
            <a:ext cx="4143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拉普拉斯轉換作</a:t>
            </a:r>
            <a:r>
              <a:rPr lang="en-US" altLang="zh-TW" i="1"/>
              <a:t>s-</a:t>
            </a:r>
            <a:r>
              <a:rPr lang="zh-TW" altLang="en-US"/>
              <a:t>域偏移，在時域中的訊號 就被乘上一個指數       ，收斂區域也作了改變。</a:t>
            </a:r>
          </a:p>
        </p:txBody>
      </p:sp>
      <p:graphicFrame>
        <p:nvGraphicFramePr>
          <p:cNvPr id="23562" name="Object 19"/>
          <p:cNvGraphicFramePr>
            <a:graphicFrameLocks noChangeAspect="1"/>
          </p:cNvGraphicFramePr>
          <p:nvPr/>
        </p:nvGraphicFramePr>
        <p:xfrm>
          <a:off x="5381625" y="5857875"/>
          <a:ext cx="4270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19" imgW="215640" imgH="203040" progId="Equation.3">
                  <p:embed/>
                </p:oleObj>
              </mc:Choice>
              <mc:Fallback>
                <p:oleObj name="Equation" r:id="rId19" imgW="215640" imgH="203040" progId="Equation.3">
                  <p:embed/>
                  <p:pic>
                    <p:nvPicPr>
                      <p:cNvPr id="2356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5857875"/>
                        <a:ext cx="427038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458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812CB0C-450D-46BC-BA9B-CD7E39E9728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4588" name="Text Box 4"/>
          <p:cNvSpPr txBox="1">
            <a:spLocks noChangeArrowheads="1"/>
          </p:cNvSpPr>
          <p:nvPr/>
        </p:nvSpPr>
        <p:spPr bwMode="auto">
          <a:xfrm>
            <a:off x="1992314" y="2060575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(4)</a:t>
            </a:r>
            <a:r>
              <a:rPr lang="zh-TW" altLang="en-US" b="1"/>
              <a:t>時間的比例調整</a:t>
            </a:r>
            <a:r>
              <a:rPr lang="en-US" altLang="zh-TW" b="1"/>
              <a:t>(Time scaling)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495551" y="2565400"/>
          <a:ext cx="126841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方程式" r:id="rId3" imgW="660240" imgH="177480" progId="Equation.3">
                  <p:embed/>
                </p:oleObj>
              </mc:Choice>
              <mc:Fallback>
                <p:oleObj name="方程式" r:id="rId3" imgW="660240" imgH="177480" progId="Equation.3">
                  <p:embed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565400"/>
                        <a:ext cx="1268413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Rectangle 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381251" y="2786063"/>
          <a:ext cx="23034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方程式" r:id="rId5" imgW="1167893" imgH="393529" progId="Equation.3">
                  <p:embed/>
                </p:oleObj>
              </mc:Choice>
              <mc:Fallback>
                <p:oleObj name="方程式" r:id="rId5" imgW="1167893" imgH="393529" progId="Equation.3">
                  <p:embed/>
                  <p:pic>
                    <p:nvPicPr>
                      <p:cNvPr id="24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2786063"/>
                        <a:ext cx="230346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9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208213" y="3573463"/>
          <a:ext cx="3490912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方程式" r:id="rId7" imgW="2019240" imgH="761760" progId="Equation.3">
                  <p:embed/>
                </p:oleObj>
              </mc:Choice>
              <mc:Fallback>
                <p:oleObj name="方程式" r:id="rId7" imgW="2019240" imgH="761760" progId="Equation.3">
                  <p:embed/>
                  <p:pic>
                    <p:nvPicPr>
                      <p:cNvPr id="24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573463"/>
                        <a:ext cx="3490912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6596064" y="2143125"/>
          <a:ext cx="14636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方程式" r:id="rId9" imgW="761760" imgH="177480" progId="Equation.3">
                  <p:embed/>
                </p:oleObj>
              </mc:Choice>
              <mc:Fallback>
                <p:oleObj name="方程式" r:id="rId9" imgW="761760" imgH="177480" progId="Equation.3">
                  <p:embed/>
                  <p:pic>
                    <p:nvPicPr>
                      <p:cNvPr id="24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2143125"/>
                        <a:ext cx="1463675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1" name="Rectangle 1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524625" y="2428876"/>
          <a:ext cx="259238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方程式" r:id="rId11" imgW="1396394" imgH="393529" progId="Equation.3">
                  <p:embed/>
                </p:oleObj>
              </mc:Choice>
              <mc:Fallback>
                <p:oleObj name="方程式" r:id="rId11" imgW="1396394" imgH="393529" progId="Equation.3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2428876"/>
                        <a:ext cx="2592388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2" name="Rectangle 15"/>
          <p:cNvSpPr>
            <a:spLocks noChangeArrowheads="1"/>
          </p:cNvSpPr>
          <p:nvPr/>
        </p:nvSpPr>
        <p:spPr bwMode="auto">
          <a:xfrm>
            <a:off x="1524001" y="28098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6096000" y="3143251"/>
          <a:ext cx="4237038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方程式" r:id="rId13" imgW="2336760" imgH="863280" progId="Equation.3">
                  <p:embed/>
                </p:oleObj>
              </mc:Choice>
              <mc:Fallback>
                <p:oleObj name="方程式" r:id="rId13" imgW="2336760" imgH="863280" progId="Equation.3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43251"/>
                        <a:ext cx="4237038" cy="156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Rectangle 18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309814" y="4929189"/>
          <a:ext cx="33242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方程式" r:id="rId15" imgW="1752600" imgH="419100" progId="Equation.3">
                  <p:embed/>
                </p:oleObj>
              </mc:Choice>
              <mc:Fallback>
                <p:oleObj name="方程式" r:id="rId15" imgW="1752600" imgH="419100" progId="Equation.3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4929189"/>
                        <a:ext cx="3324225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4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6453188" y="4857750"/>
          <a:ext cx="39608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方程式" r:id="rId17" imgW="2298700" imgH="419100" progId="Equation.3">
                  <p:embed/>
                </p:oleObj>
              </mc:Choice>
              <mc:Fallback>
                <p:oleObj name="方程式" r:id="rId17" imgW="2298700" imgH="419100" progId="Equation.3">
                  <p:embed/>
                  <p:pic>
                    <p:nvPicPr>
                      <p:cNvPr id="245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4857750"/>
                        <a:ext cx="3960812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5" name="文字方塊 18"/>
          <p:cNvSpPr txBox="1">
            <a:spLocks noChangeArrowheads="1"/>
          </p:cNvSpPr>
          <p:nvPr/>
        </p:nvSpPr>
        <p:spPr bwMode="auto">
          <a:xfrm>
            <a:off x="2309814" y="5715001"/>
            <a:ext cx="7858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訊號 作時間的比例調整，</a:t>
            </a:r>
            <a:r>
              <a:rPr lang="en-US" altLang="zh-TW" i="1"/>
              <a:t>s-</a:t>
            </a:r>
            <a:r>
              <a:rPr lang="zh-TW" altLang="en-US"/>
              <a:t>域就作了反比例調整，而且拉普拉斯轉換的增益值與收斂區域都作了改變。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561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C72F60D-D1C4-46DF-A165-DCA82B1A3B1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5611" name="文字方塊 3"/>
          <p:cNvSpPr txBox="1">
            <a:spLocks noChangeArrowheads="1"/>
          </p:cNvSpPr>
          <p:nvPr/>
        </p:nvSpPr>
        <p:spPr bwMode="auto">
          <a:xfrm>
            <a:off x="1992314" y="2133600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7.7 </a:t>
            </a:r>
            <a:r>
              <a:rPr lang="zh-TW" altLang="zh-TW"/>
              <a:t>時間的比例調整</a:t>
            </a:r>
            <a:endParaRPr lang="zh-TW" altLang="en-US"/>
          </a:p>
        </p:txBody>
      </p:sp>
      <p:sp>
        <p:nvSpPr>
          <p:cNvPr id="2561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135188" y="2636838"/>
          <a:ext cx="23479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方程式" r:id="rId3" imgW="1193800" imgH="203200" progId="Equation.3">
                  <p:embed/>
                </p:oleObj>
              </mc:Choice>
              <mc:Fallback>
                <p:oleObj name="方程式" r:id="rId3" imgW="1193800" imgH="203200" progId="Equation.3">
                  <p:embed/>
                  <p:pic>
                    <p:nvPicPr>
                      <p:cNvPr id="2560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636838"/>
                        <a:ext cx="2347912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303838" y="2492375"/>
          <a:ext cx="40322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方程式" r:id="rId5" imgW="2311400" imgH="393700" progId="Equation.3">
                  <p:embed/>
                </p:oleObj>
              </mc:Choice>
              <mc:Fallback>
                <p:oleObj name="方程式" r:id="rId5" imgW="2311400" imgH="393700" progId="Equation.3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2492375"/>
                        <a:ext cx="4032250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4" name="Object 5"/>
          <p:cNvGraphicFramePr>
            <a:graphicFrameLocks noChangeAspect="1"/>
          </p:cNvGraphicFramePr>
          <p:nvPr/>
        </p:nvGraphicFramePr>
        <p:xfrm>
          <a:off x="4008439" y="3141664"/>
          <a:ext cx="1520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方程式" r:id="rId7" imgW="799753" imgH="215806" progId="Equation.3">
                  <p:embed/>
                </p:oleObj>
              </mc:Choice>
              <mc:Fallback>
                <p:oleObj name="方程式" r:id="rId7" imgW="799753" imgH="215806" progId="Equation.3">
                  <p:embed/>
                  <p:pic>
                    <p:nvPicPr>
                      <p:cNvPr id="256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9" y="3141664"/>
                        <a:ext cx="15208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7"/>
          <p:cNvGraphicFramePr>
            <a:graphicFrameLocks noChangeAspect="1"/>
          </p:cNvGraphicFramePr>
          <p:nvPr/>
        </p:nvGraphicFramePr>
        <p:xfrm>
          <a:off x="2640014" y="3213101"/>
          <a:ext cx="8461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方程式" r:id="rId9" imgW="444240" imgH="177480" progId="Equation.3">
                  <p:embed/>
                </p:oleObj>
              </mc:Choice>
              <mc:Fallback>
                <p:oleObj name="方程式" r:id="rId9" imgW="444240" imgH="177480" progId="Equation.3">
                  <p:embed/>
                  <p:pic>
                    <p:nvPicPr>
                      <p:cNvPr id="2560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3213101"/>
                        <a:ext cx="8461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6" name="Object 8"/>
          <p:cNvGraphicFramePr>
            <a:graphicFrameLocks noChangeAspect="1"/>
          </p:cNvGraphicFramePr>
          <p:nvPr/>
        </p:nvGraphicFramePr>
        <p:xfrm>
          <a:off x="2351088" y="3644901"/>
          <a:ext cx="58277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方程式" r:id="rId11" imgW="3073400" imgH="330200" progId="Equation.3">
                  <p:embed/>
                </p:oleObj>
              </mc:Choice>
              <mc:Fallback>
                <p:oleObj name="方程式" r:id="rId11" imgW="3073400" imgH="330200" progId="Equation.3">
                  <p:embed/>
                  <p:pic>
                    <p:nvPicPr>
                      <p:cNvPr id="2560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644901"/>
                        <a:ext cx="5827712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6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7" name="Object 10"/>
          <p:cNvGraphicFramePr>
            <a:graphicFrameLocks noChangeAspect="1"/>
          </p:cNvGraphicFramePr>
          <p:nvPr/>
        </p:nvGraphicFramePr>
        <p:xfrm>
          <a:off x="2566989" y="4221163"/>
          <a:ext cx="20335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方程式" r:id="rId13" imgW="1167893" imgH="393529" progId="Equation.3">
                  <p:embed/>
                </p:oleObj>
              </mc:Choice>
              <mc:Fallback>
                <p:oleObj name="方程式" r:id="rId13" imgW="1167893" imgH="393529" progId="Equation.3">
                  <p:embed/>
                  <p:pic>
                    <p:nvPicPr>
                      <p:cNvPr id="2560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4221163"/>
                        <a:ext cx="2033587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7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8" name="Object 12"/>
          <p:cNvGraphicFramePr>
            <a:graphicFrameLocks noChangeAspect="1"/>
          </p:cNvGraphicFramePr>
          <p:nvPr/>
        </p:nvGraphicFramePr>
        <p:xfrm>
          <a:off x="2351088" y="4797425"/>
          <a:ext cx="669766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方程式" r:id="rId15" imgW="4013200" imgH="1143000" progId="Equation.3">
                  <p:embed/>
                </p:oleObj>
              </mc:Choice>
              <mc:Fallback>
                <p:oleObj name="方程式" r:id="rId15" imgW="4013200" imgH="1143000" progId="Equation.3">
                  <p:embed/>
                  <p:pic>
                    <p:nvPicPr>
                      <p:cNvPr id="256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4797425"/>
                        <a:ext cx="6697662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662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A8DF6E5-A4A6-4B62-9D35-F6DF034EB08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1919289" y="2276475"/>
          <a:ext cx="824388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方程式" r:id="rId3" imgW="4305300" imgH="584200" progId="Equation.3">
                  <p:embed/>
                </p:oleObj>
              </mc:Choice>
              <mc:Fallback>
                <p:oleObj name="方程式" r:id="rId3" imgW="4305300" imgH="584200" progId="Equation.3">
                  <p:embed/>
                  <p:pic>
                    <p:nvPicPr>
                      <p:cNvPr id="266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2276475"/>
                        <a:ext cx="8243887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224339" y="3860801"/>
          <a:ext cx="20478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方程式" r:id="rId5" imgW="1040948" imgH="203112" progId="Equation.3">
                  <p:embed/>
                </p:oleObj>
              </mc:Choice>
              <mc:Fallback>
                <p:oleObj name="方程式" r:id="rId5" imgW="1040948" imgH="203112" progId="Equation.3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9" y="3860801"/>
                        <a:ext cx="20478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76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A784C79-195A-4DE1-A8AE-786462F4561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1992314" y="2133601"/>
            <a:ext cx="3887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(5)</a:t>
            </a:r>
            <a:r>
              <a:rPr lang="zh-TW" altLang="en-US" b="1"/>
              <a:t>共軛特性</a:t>
            </a:r>
            <a:r>
              <a:rPr lang="en-US" altLang="zh-TW" b="1"/>
              <a:t>(Conjugation)</a:t>
            </a: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166939" y="2786063"/>
          <a:ext cx="554513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方程式" r:id="rId3" imgW="2755900" imgH="330200" progId="Equation.3">
                  <p:embed/>
                </p:oleObj>
              </mc:Choice>
              <mc:Fallback>
                <p:oleObj name="方程式" r:id="rId3" imgW="2755900" imgH="330200" progId="Equation.3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2786063"/>
                        <a:ext cx="5545137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424113" y="3573463"/>
          <a:ext cx="31670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方程式" r:id="rId5" imgW="1625600" imgH="330200" progId="Equation.3">
                  <p:embed/>
                </p:oleObj>
              </mc:Choice>
              <mc:Fallback>
                <p:oleObj name="方程式" r:id="rId5" imgW="1625600" imgH="33020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573463"/>
                        <a:ext cx="31670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287714" y="4437063"/>
          <a:ext cx="43211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方程式" r:id="rId7" imgW="2094591" imgH="304668" progId="Equation.3">
                  <p:embed/>
                </p:oleObj>
              </mc:Choice>
              <mc:Fallback>
                <p:oleObj name="方程式" r:id="rId7" imgW="2094591" imgH="304668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4437063"/>
                        <a:ext cx="432117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3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3486F0B-FB0F-4B1D-ADA7-883378C4B64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38" name="Text Box 4"/>
          <p:cNvSpPr txBox="1">
            <a:spLocks noChangeArrowheads="1"/>
          </p:cNvSpPr>
          <p:nvPr/>
        </p:nvSpPr>
        <p:spPr bwMode="auto">
          <a:xfrm>
            <a:off x="2279651" y="21336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103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9" y="617538"/>
            <a:ext cx="6300787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7.1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連續時間系統的複數指數輸入與拉普拉斯轉換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40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1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2" name="Rectangle 24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3" name="Rectangle 2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5" name="Rectangle 4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6" name="Rectangle 5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7" name="Rectangle 5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8" name="Rectangle 56"/>
          <p:cNvSpPr>
            <a:spLocks noChangeArrowheads="1"/>
          </p:cNvSpPr>
          <p:nvPr/>
        </p:nvSpPr>
        <p:spPr bwMode="auto">
          <a:xfrm>
            <a:off x="1524001" y="3013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9" name="Rectangle 5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0" name="Rectangle 61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1" name="Rectangle 65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2" name="Rectangle 67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3" name="Rectangle 71"/>
          <p:cNvSpPr>
            <a:spLocks noChangeArrowheads="1"/>
          </p:cNvSpPr>
          <p:nvPr/>
        </p:nvSpPr>
        <p:spPr bwMode="auto">
          <a:xfrm>
            <a:off x="1524001" y="30844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4" name="Rectangle 7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5" name="Rectangle 76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6" name="Object 75"/>
          <p:cNvGraphicFramePr>
            <a:graphicFrameLocks noChangeAspect="1"/>
          </p:cNvGraphicFramePr>
          <p:nvPr/>
        </p:nvGraphicFramePr>
        <p:xfrm>
          <a:off x="2809876" y="2928938"/>
          <a:ext cx="602456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263760" imgH="330120" progId="Equation.3">
                  <p:embed/>
                </p:oleObj>
              </mc:Choice>
              <mc:Fallback>
                <p:oleObj name="Equation" r:id="rId3" imgW="3263760" imgH="330120" progId="Equation.3">
                  <p:embed/>
                  <p:pic>
                    <p:nvPicPr>
                      <p:cNvPr id="1026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2928938"/>
                        <a:ext cx="6024563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" name="Rectangle 78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7" name="Object 77"/>
          <p:cNvGraphicFramePr>
            <a:graphicFrameLocks noChangeAspect="1"/>
          </p:cNvGraphicFramePr>
          <p:nvPr/>
        </p:nvGraphicFramePr>
        <p:xfrm>
          <a:off x="2952751" y="3500439"/>
          <a:ext cx="24987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409400" imgH="330120" progId="Equation.3">
                  <p:embed/>
                </p:oleObj>
              </mc:Choice>
              <mc:Fallback>
                <p:oleObj name="Equation" r:id="rId5" imgW="1409400" imgH="330120" progId="Equation.3">
                  <p:embed/>
                  <p:pic>
                    <p:nvPicPr>
                      <p:cNvPr id="1027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1" y="3500439"/>
                        <a:ext cx="2498725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7" name="Rectangle 8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8" name="Object 79"/>
          <p:cNvGraphicFramePr>
            <a:graphicFrameLocks noChangeAspect="1"/>
          </p:cNvGraphicFramePr>
          <p:nvPr/>
        </p:nvGraphicFramePr>
        <p:xfrm>
          <a:off x="2809876" y="4643438"/>
          <a:ext cx="24479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方程式" r:id="rId7" imgW="1320227" imgH="330057" progId="Equation.3">
                  <p:embed/>
                </p:oleObj>
              </mc:Choice>
              <mc:Fallback>
                <p:oleObj name="方程式" r:id="rId7" imgW="1320227" imgH="330057" progId="Equation.3">
                  <p:embed/>
                  <p:pic>
                    <p:nvPicPr>
                      <p:cNvPr id="1028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4643438"/>
                        <a:ext cx="244792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8" name="Rectangle 82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9" name="Rectangle 8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60" name="Text Box 93"/>
          <p:cNvSpPr txBox="1">
            <a:spLocks noChangeArrowheads="1"/>
          </p:cNvSpPr>
          <p:nvPr/>
        </p:nvSpPr>
        <p:spPr bwMode="auto">
          <a:xfrm>
            <a:off x="2309814" y="5357813"/>
            <a:ext cx="607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這就是</a:t>
            </a:r>
            <a:r>
              <a:rPr lang="zh-TW" altLang="en-US" b="1"/>
              <a:t>拉普拉斯轉換</a:t>
            </a:r>
            <a:r>
              <a:rPr lang="en-US" altLang="zh-TW" b="1"/>
              <a:t>(Laplace transform)</a:t>
            </a:r>
          </a:p>
        </p:txBody>
      </p:sp>
      <p:sp>
        <p:nvSpPr>
          <p:cNvPr id="1061" name="文字方塊 44"/>
          <p:cNvSpPr txBox="1">
            <a:spLocks noChangeArrowheads="1"/>
          </p:cNvSpPr>
          <p:nvPr/>
        </p:nvSpPr>
        <p:spPr bwMode="auto">
          <a:xfrm>
            <a:off x="2095500" y="2071688"/>
            <a:ext cx="7786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對一個連續時間的線性非時變系統       ，給予輸入訊號</a:t>
            </a:r>
          </a:p>
        </p:txBody>
      </p:sp>
      <p:sp>
        <p:nvSpPr>
          <p:cNvPr id="1062" name="Rectangle 4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9" name="Object 39"/>
          <p:cNvGraphicFramePr>
            <a:graphicFrameLocks noChangeAspect="1"/>
          </p:cNvGraphicFramePr>
          <p:nvPr/>
        </p:nvGraphicFramePr>
        <p:xfrm>
          <a:off x="6096000" y="3643314"/>
          <a:ext cx="12144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710891" imgH="190417" progId="Equation.3">
                  <p:embed/>
                </p:oleObj>
              </mc:Choice>
              <mc:Fallback>
                <p:oleObj name="Equation" r:id="rId9" imgW="710891" imgH="190417" progId="Equation.3">
                  <p:embed/>
                  <p:pic>
                    <p:nvPicPr>
                      <p:cNvPr id="102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643314"/>
                        <a:ext cx="1214438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70"/>
          <p:cNvGraphicFramePr>
            <a:graphicFrameLocks noChangeAspect="1"/>
          </p:cNvGraphicFramePr>
          <p:nvPr/>
        </p:nvGraphicFramePr>
        <p:xfrm>
          <a:off x="8320088" y="2071689"/>
          <a:ext cx="10080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方程式" r:id="rId11" imgW="571252" imgH="228501" progId="Equation.3">
                  <p:embed/>
                </p:oleObj>
              </mc:Choice>
              <mc:Fallback>
                <p:oleObj name="方程式" r:id="rId11" imgW="571252" imgH="228501" progId="Equation.3">
                  <p:embed/>
                  <p:pic>
                    <p:nvPicPr>
                      <p:cNvPr id="103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0088" y="2071689"/>
                        <a:ext cx="100806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文字方塊 42"/>
          <p:cNvSpPr txBox="1">
            <a:spLocks noChangeArrowheads="1"/>
          </p:cNvSpPr>
          <p:nvPr/>
        </p:nvSpPr>
        <p:spPr bwMode="auto">
          <a:xfrm>
            <a:off x="2309814" y="4214813"/>
            <a:ext cx="557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把       換成一般的訊號        ，延伸成</a:t>
            </a:r>
          </a:p>
        </p:txBody>
      </p:sp>
      <p:sp>
        <p:nvSpPr>
          <p:cNvPr id="1064" name="Rectangle 4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1" name="Object 42"/>
          <p:cNvGraphicFramePr>
            <a:graphicFrameLocks noChangeAspect="1"/>
          </p:cNvGraphicFramePr>
          <p:nvPr/>
        </p:nvGraphicFramePr>
        <p:xfrm>
          <a:off x="2667000" y="4214814"/>
          <a:ext cx="4889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3" imgW="279279" imgH="203112" progId="Equation.3">
                  <p:embed/>
                </p:oleObj>
              </mc:Choice>
              <mc:Fallback>
                <p:oleObj name="Equation" r:id="rId13" imgW="279279" imgH="203112" progId="Equation.3">
                  <p:embed/>
                  <p:pic>
                    <p:nvPicPr>
                      <p:cNvPr id="1031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14814"/>
                        <a:ext cx="4889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44"/>
          <p:cNvGraphicFramePr>
            <a:graphicFrameLocks noChangeAspect="1"/>
          </p:cNvGraphicFramePr>
          <p:nvPr/>
        </p:nvGraphicFramePr>
        <p:xfrm>
          <a:off x="5095876" y="4214814"/>
          <a:ext cx="5111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5" imgW="291960" imgH="203040" progId="Equation.3">
                  <p:embed/>
                </p:oleObj>
              </mc:Choice>
              <mc:Fallback>
                <p:oleObj name="Equation" r:id="rId15" imgW="291960" imgH="203040" progId="Equation.3">
                  <p:embed/>
                  <p:pic>
                    <p:nvPicPr>
                      <p:cNvPr id="1032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6" y="4214814"/>
                        <a:ext cx="51117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45"/>
          <p:cNvGraphicFramePr>
            <a:graphicFrameLocks noChangeAspect="1"/>
          </p:cNvGraphicFramePr>
          <p:nvPr/>
        </p:nvGraphicFramePr>
        <p:xfrm>
          <a:off x="6096000" y="2143125"/>
          <a:ext cx="4889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7" imgW="279360" imgH="203040" progId="Equation.3">
                  <p:embed/>
                </p:oleObj>
              </mc:Choice>
              <mc:Fallback>
                <p:oleObj name="Equation" r:id="rId17" imgW="279360" imgH="203040" progId="Equation.3">
                  <p:embed/>
                  <p:pic>
                    <p:nvPicPr>
                      <p:cNvPr id="1033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43125"/>
                        <a:ext cx="48895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" name="文字方塊 47"/>
          <p:cNvSpPr txBox="1">
            <a:spLocks noChangeArrowheads="1"/>
          </p:cNvSpPr>
          <p:nvPr/>
        </p:nvSpPr>
        <p:spPr bwMode="auto">
          <a:xfrm>
            <a:off x="2238376" y="2500313"/>
            <a:ext cx="135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其輸出為</a:t>
            </a:r>
          </a:p>
        </p:txBody>
      </p:sp>
      <p:sp>
        <p:nvSpPr>
          <p:cNvPr id="1066" name="文字方塊 48"/>
          <p:cNvSpPr txBox="1">
            <a:spLocks noChangeArrowheads="1"/>
          </p:cNvSpPr>
          <p:nvPr/>
        </p:nvSpPr>
        <p:spPr bwMode="auto">
          <a:xfrm>
            <a:off x="2381250" y="5929313"/>
            <a:ext cx="6929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當           ，即              時，就回到傅立葉轉換。</a:t>
            </a:r>
          </a:p>
        </p:txBody>
      </p:sp>
      <p:sp>
        <p:nvSpPr>
          <p:cNvPr id="1067" name="Rectangle 4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4" name="Object 46"/>
          <p:cNvGraphicFramePr>
            <a:graphicFrameLocks noChangeAspect="1"/>
          </p:cNvGraphicFramePr>
          <p:nvPr/>
        </p:nvGraphicFramePr>
        <p:xfrm>
          <a:off x="2809876" y="5929314"/>
          <a:ext cx="7143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9" imgW="380670" imgH="177646" progId="Equation.3">
                  <p:embed/>
                </p:oleObj>
              </mc:Choice>
              <mc:Fallback>
                <p:oleObj name="Equation" r:id="rId19" imgW="380670" imgH="177646" progId="Equation.3">
                  <p:embed/>
                  <p:pic>
                    <p:nvPicPr>
                      <p:cNvPr id="103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5929314"/>
                        <a:ext cx="7143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48"/>
          <p:cNvGraphicFramePr>
            <a:graphicFrameLocks noChangeAspect="1"/>
          </p:cNvGraphicFramePr>
          <p:nvPr/>
        </p:nvGraphicFramePr>
        <p:xfrm>
          <a:off x="4167188" y="5929314"/>
          <a:ext cx="850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1" imgW="457200" imgH="190440" progId="Equation.3">
                  <p:embed/>
                </p:oleObj>
              </mc:Choice>
              <mc:Fallback>
                <p:oleObj name="Equation" r:id="rId21" imgW="457200" imgH="190440" progId="Equation.3">
                  <p:embed/>
                  <p:pic>
                    <p:nvPicPr>
                      <p:cNvPr id="1035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5929314"/>
                        <a:ext cx="8509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2024063" y="2000251"/>
            <a:ext cx="3744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(6)</a:t>
            </a:r>
            <a:r>
              <a:rPr lang="zh-TW" altLang="en-US" b="1"/>
              <a:t>捲迴特性</a:t>
            </a:r>
            <a:r>
              <a:rPr lang="en-US" altLang="zh-TW" b="1"/>
              <a:t>(Convolution)</a:t>
            </a:r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1524001" y="3071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238376" y="2428875"/>
          <a:ext cx="35290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方程式" r:id="rId3" imgW="1841500" imgH="317500" progId="Equation.3">
                  <p:embed/>
                </p:oleObj>
              </mc:Choice>
              <mc:Fallback>
                <p:oleObj name="方程式" r:id="rId3" imgW="1841500" imgH="317500" progId="Equation.3">
                  <p:embed/>
                  <p:pic>
                    <p:nvPicPr>
                      <p:cNvPr id="28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2428875"/>
                        <a:ext cx="3529013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453188" y="2357438"/>
          <a:ext cx="35290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方程式" r:id="rId5" imgW="1816100" imgH="330200" progId="Equation.3">
                  <p:embed/>
                </p:oleObj>
              </mc:Choice>
              <mc:Fallback>
                <p:oleObj name="方程式" r:id="rId5" imgW="1816100" imgH="330200" progId="Equation.3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2357438"/>
                        <a:ext cx="3529012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095626" y="3000376"/>
          <a:ext cx="30003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方程式" r:id="rId7" imgW="1600200" imgH="330200" progId="Equation.3">
                  <p:embed/>
                </p:oleObj>
              </mc:Choice>
              <mc:Fallback>
                <p:oleObj name="方程式" r:id="rId7" imgW="1600200" imgH="330200" progId="Equation.3">
                  <p:embed/>
                  <p:pic>
                    <p:nvPicPr>
                      <p:cNvPr id="2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6" y="3000376"/>
                        <a:ext cx="300037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1524001" y="2557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238376" y="3643313"/>
          <a:ext cx="7681913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方程式" r:id="rId9" imgW="4267080" imgH="1015920" progId="Equation.3">
                  <p:embed/>
                </p:oleObj>
              </mc:Choice>
              <mc:Fallback>
                <p:oleObj name="方程式" r:id="rId9" imgW="4267080" imgH="1015920" progId="Equation.3">
                  <p:embed/>
                  <p:pic>
                    <p:nvPicPr>
                      <p:cNvPr id="28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3643313"/>
                        <a:ext cx="7681913" cy="182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5" name="Rectangle 16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3381375" y="5357814"/>
          <a:ext cx="48958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方程式" r:id="rId11" imgW="2819400" imgH="330200" progId="Equation.3">
                  <p:embed/>
                </p:oleObj>
              </mc:Choice>
              <mc:Fallback>
                <p:oleObj name="方程式" r:id="rId11" imgW="2819400" imgH="330200" progId="Equation.3">
                  <p:embed/>
                  <p:pic>
                    <p:nvPicPr>
                      <p:cNvPr id="286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5357814"/>
                        <a:ext cx="4895850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文字方塊 14"/>
          <p:cNvSpPr txBox="1">
            <a:spLocks noChangeArrowheads="1"/>
          </p:cNvSpPr>
          <p:nvPr/>
        </p:nvSpPr>
        <p:spPr bwMode="auto">
          <a:xfrm>
            <a:off x="1952626" y="5857876"/>
            <a:ext cx="8215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時域中兩個訊號的捲積演算，對應在</a:t>
            </a:r>
            <a:r>
              <a:rPr lang="en-US" altLang="zh-TW" i="1"/>
              <a:t>s</a:t>
            </a:r>
            <a:r>
              <a:rPr lang="en-US" altLang="zh-TW"/>
              <a:t>-</a:t>
            </a:r>
            <a:r>
              <a:rPr lang="zh-TW" altLang="en-US"/>
              <a:t>域中是兩個拉普拉斯轉換相乘，收斂區域是原來兩個收斂區域的交集。</a:t>
            </a:r>
          </a:p>
        </p:txBody>
      </p:sp>
      <p:sp>
        <p:nvSpPr>
          <p:cNvPr id="2868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4A7BC4-ED8F-4825-8C7C-0A3A57DC6A9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970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BCD6A7A-C3FF-4E9B-B829-0351900A303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9704" name="Text Box 4"/>
          <p:cNvSpPr txBox="1">
            <a:spLocks noChangeArrowheads="1"/>
          </p:cNvSpPr>
          <p:nvPr/>
        </p:nvSpPr>
        <p:spPr bwMode="auto">
          <a:xfrm>
            <a:off x="2135188" y="2060576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(7)</a:t>
            </a:r>
            <a:r>
              <a:rPr lang="zh-TW" altLang="en-US" b="1"/>
              <a:t>對時間的微分</a:t>
            </a:r>
            <a:r>
              <a:rPr lang="en-US" altLang="zh-TW" b="1"/>
              <a:t>(Differentiation in time)</a:t>
            </a:r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166939" y="3000375"/>
          <a:ext cx="4022725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3" imgW="2031840" imgH="863280" progId="Equation.3">
                  <p:embed/>
                </p:oleObj>
              </mc:Choice>
              <mc:Fallback>
                <p:oleObj name="Equation" r:id="rId3" imgW="2031840" imgH="863280" progId="Equation.3">
                  <p:embed/>
                  <p:pic>
                    <p:nvPicPr>
                      <p:cNvPr id="296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3000375"/>
                        <a:ext cx="4022725" cy="170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309814" y="5072063"/>
          <a:ext cx="31781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5" imgW="1574640" imgH="634680" progId="Equation.3">
                  <p:embed/>
                </p:oleObj>
              </mc:Choice>
              <mc:Fallback>
                <p:oleObj name="Equation" r:id="rId5" imgW="1574640" imgH="634680" progId="Equation.3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5072063"/>
                        <a:ext cx="3178175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6310313" y="2071689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(8) s- </a:t>
            </a:r>
            <a:r>
              <a:rPr lang="zh-TW" altLang="en-US" b="1"/>
              <a:t>域的微分 </a:t>
            </a:r>
            <a:r>
              <a:rPr lang="en-US" altLang="zh-TW" b="1"/>
              <a:t>(Differentiation in s-domain)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6667501" y="3071813"/>
          <a:ext cx="3457575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7" imgW="1739880" imgH="736560" progId="Equation.3">
                  <p:embed/>
                </p:oleObj>
              </mc:Choice>
              <mc:Fallback>
                <p:oleObj name="Equation" r:id="rId7" imgW="1739880" imgH="736560" progId="Equation.3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3071813"/>
                        <a:ext cx="3457575" cy="1452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8" name="Rectangle 1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6810375" y="5214938"/>
          <a:ext cx="284638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9" imgW="1396800" imgH="634680" progId="Equation.3">
                  <p:embed/>
                </p:oleObj>
              </mc:Choice>
              <mc:Fallback>
                <p:oleObj name="Equation" r:id="rId9" imgW="1396800" imgH="634680" progId="Equation.3">
                  <p:embed/>
                  <p:pic>
                    <p:nvPicPr>
                      <p:cNvPr id="29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5214938"/>
                        <a:ext cx="2846388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72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FFACF76-3C70-44FB-A1C3-3DEF299EE11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728" name="Text Box 4"/>
          <p:cNvSpPr txBox="1">
            <a:spLocks noChangeArrowheads="1"/>
          </p:cNvSpPr>
          <p:nvPr/>
        </p:nvSpPr>
        <p:spPr bwMode="auto">
          <a:xfrm>
            <a:off x="2135189" y="2133601"/>
            <a:ext cx="475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(9)</a:t>
            </a:r>
            <a:r>
              <a:rPr lang="zh-TW" altLang="en-US" b="1"/>
              <a:t>對時間的積分</a:t>
            </a:r>
            <a:r>
              <a:rPr lang="en-US" altLang="zh-TW" b="1"/>
              <a:t>(Integration in time)</a:t>
            </a:r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711451" y="2636838"/>
          <a:ext cx="45370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方程式" r:id="rId3" imgW="2413000" imgH="330200" progId="Equation.3">
                  <p:embed/>
                </p:oleObj>
              </mc:Choice>
              <mc:Fallback>
                <p:oleObj name="方程式" r:id="rId3" imgW="2413000" imgH="330200" progId="Equation.3">
                  <p:embed/>
                  <p:pic>
                    <p:nvPicPr>
                      <p:cNvPr id="30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2636838"/>
                        <a:ext cx="4537075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711450" y="3429001"/>
          <a:ext cx="727233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方程式" r:id="rId5" imgW="4089400" imgH="419100" progId="Equation.3">
                  <p:embed/>
                </p:oleObj>
              </mc:Choice>
              <mc:Fallback>
                <p:oleObj name="方程式" r:id="rId5" imgW="4089400" imgH="419100" progId="Equation.3">
                  <p:embed/>
                  <p:pic>
                    <p:nvPicPr>
                      <p:cNvPr id="30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429001"/>
                        <a:ext cx="7272338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000375" y="4221164"/>
          <a:ext cx="16192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方程式" r:id="rId7" imgW="888614" imgH="393529" progId="Equation.3">
                  <p:embed/>
                </p:oleObj>
              </mc:Choice>
              <mc:Fallback>
                <p:oleObj name="方程式" r:id="rId7" imgW="888614" imgH="393529" progId="Equation.3">
                  <p:embed/>
                  <p:pic>
                    <p:nvPicPr>
                      <p:cNvPr id="30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4221164"/>
                        <a:ext cx="16192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Rectangle 1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2711450" y="5476875"/>
          <a:ext cx="72723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方程式" r:id="rId9" imgW="3949700" imgH="393700" progId="Equation.3">
                  <p:embed/>
                </p:oleObj>
              </mc:Choice>
              <mc:Fallback>
                <p:oleObj name="方程式" r:id="rId9" imgW="3949700" imgH="393700" progId="Equation.3">
                  <p:embed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5476875"/>
                        <a:ext cx="7272338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175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C255686-EB46-48DB-842E-B0579205BB6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17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7.5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逆向拉普斯轉換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53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4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5" name="Rectangle 25"/>
          <p:cNvSpPr>
            <a:spLocks noChangeArrowheads="1"/>
          </p:cNvSpPr>
          <p:nvPr/>
        </p:nvSpPr>
        <p:spPr bwMode="auto">
          <a:xfrm>
            <a:off x="1524001" y="28098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46" name="Object 24"/>
          <p:cNvGraphicFramePr>
            <a:graphicFrameLocks noChangeAspect="1"/>
          </p:cNvGraphicFramePr>
          <p:nvPr/>
        </p:nvGraphicFramePr>
        <p:xfrm>
          <a:off x="2809875" y="2643189"/>
          <a:ext cx="2808288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方程式" r:id="rId3" imgW="1485900" imgH="838200" progId="Equation.3">
                  <p:embed/>
                </p:oleObj>
              </mc:Choice>
              <mc:Fallback>
                <p:oleObj name="方程式" r:id="rId3" imgW="1485900" imgH="838200" progId="Equation.3">
                  <p:embed/>
                  <p:pic>
                    <p:nvPicPr>
                      <p:cNvPr id="3174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2643189"/>
                        <a:ext cx="2808288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6" name="Rectangle 2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47" name="Object 26"/>
          <p:cNvGraphicFramePr>
            <a:graphicFrameLocks noChangeAspect="1"/>
          </p:cNvGraphicFramePr>
          <p:nvPr/>
        </p:nvGraphicFramePr>
        <p:xfrm>
          <a:off x="3095625" y="5000625"/>
          <a:ext cx="33845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Equation" r:id="rId5" imgW="1612800" imgH="431640" progId="Equation.3">
                  <p:embed/>
                </p:oleObj>
              </mc:Choice>
              <mc:Fallback>
                <p:oleObj name="Equation" r:id="rId5" imgW="1612800" imgH="431640" progId="Equation.3">
                  <p:embed/>
                  <p:pic>
                    <p:nvPicPr>
                      <p:cNvPr id="3174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5000625"/>
                        <a:ext cx="338455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Rectangle 29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8" name="Rectangle 3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48" name="Object 30"/>
          <p:cNvGraphicFramePr>
            <a:graphicFrameLocks noChangeAspect="1"/>
          </p:cNvGraphicFramePr>
          <p:nvPr/>
        </p:nvGraphicFramePr>
        <p:xfrm>
          <a:off x="6816725" y="2781301"/>
          <a:ext cx="28082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方程式" r:id="rId7" imgW="1485900" imgH="431800" progId="Equation.3">
                  <p:embed/>
                </p:oleObj>
              </mc:Choice>
              <mc:Fallback>
                <p:oleObj name="方程式" r:id="rId7" imgW="1485900" imgH="431800" progId="Equation.3">
                  <p:embed/>
                  <p:pic>
                    <p:nvPicPr>
                      <p:cNvPr id="3174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2781301"/>
                        <a:ext cx="2808288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9" name="Rectangle 33"/>
          <p:cNvSpPr>
            <a:spLocks noChangeArrowheads="1"/>
          </p:cNvSpPr>
          <p:nvPr/>
        </p:nvSpPr>
        <p:spPr bwMode="auto">
          <a:xfrm>
            <a:off x="1524001" y="29050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60" name="Rectangle 3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61" name="文字方塊 18"/>
          <p:cNvSpPr txBox="1">
            <a:spLocks noChangeArrowheads="1"/>
          </p:cNvSpPr>
          <p:nvPr/>
        </p:nvSpPr>
        <p:spPr bwMode="auto">
          <a:xfrm>
            <a:off x="2095500" y="2214563"/>
            <a:ext cx="742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通常一個訊號 的拉普拉斯轉換 可以寫成多項式的分數，</a:t>
            </a:r>
          </a:p>
        </p:txBody>
      </p:sp>
      <p:sp>
        <p:nvSpPr>
          <p:cNvPr id="31762" name="文字方塊 19"/>
          <p:cNvSpPr txBox="1">
            <a:spLocks noChangeArrowheads="1"/>
          </p:cNvSpPr>
          <p:nvPr/>
        </p:nvSpPr>
        <p:spPr bwMode="auto">
          <a:xfrm>
            <a:off x="2238376" y="4286251"/>
            <a:ext cx="7929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解分母多項式的根，得到一組極點，                                   ，我們可以將分母多項式改寫成</a:t>
            </a:r>
          </a:p>
        </p:txBody>
      </p:sp>
      <p:sp>
        <p:nvSpPr>
          <p:cNvPr id="31763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49" name="Object 19"/>
          <p:cNvGraphicFramePr>
            <a:graphicFrameLocks noChangeAspect="1"/>
          </p:cNvGraphicFramePr>
          <p:nvPr/>
        </p:nvGraphicFramePr>
        <p:xfrm>
          <a:off x="6453189" y="4286251"/>
          <a:ext cx="2530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Equation" r:id="rId9" imgW="1346200" imgH="228600" progId="Equation.3">
                  <p:embed/>
                </p:oleObj>
              </mc:Choice>
              <mc:Fallback>
                <p:oleObj name="Equation" r:id="rId9" imgW="1346200" imgH="228600" progId="Equation.3">
                  <p:embed/>
                  <p:pic>
                    <p:nvPicPr>
                      <p:cNvPr id="3174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9" y="4286251"/>
                        <a:ext cx="25304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277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7014F61-E716-4D1B-9DCB-77968355937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32770" name="Object 34"/>
          <p:cNvGraphicFramePr>
            <a:graphicFrameLocks noChangeAspect="1"/>
          </p:cNvGraphicFramePr>
          <p:nvPr/>
        </p:nvGraphicFramePr>
        <p:xfrm>
          <a:off x="2952751" y="3929063"/>
          <a:ext cx="23034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方程式" r:id="rId3" imgW="1155600" imgH="444240" progId="Equation.3">
                  <p:embed/>
                </p:oleObj>
              </mc:Choice>
              <mc:Fallback>
                <p:oleObj name="方程式" r:id="rId3" imgW="1155600" imgH="444240" progId="Equation.3">
                  <p:embed/>
                  <p:pic>
                    <p:nvPicPr>
                      <p:cNvPr id="3277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1" y="3929063"/>
                        <a:ext cx="2303463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2"/>
          <p:cNvGraphicFramePr>
            <a:graphicFrameLocks noChangeAspect="1"/>
          </p:cNvGraphicFramePr>
          <p:nvPr/>
        </p:nvGraphicFramePr>
        <p:xfrm>
          <a:off x="5738814" y="2286000"/>
          <a:ext cx="20161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方程式" r:id="rId5" imgW="1028700" imgH="647700" progId="Equation.3">
                  <p:embed/>
                </p:oleObj>
              </mc:Choice>
              <mc:Fallback>
                <p:oleObj name="方程式" r:id="rId5" imgW="1028700" imgH="647700" progId="Equation.3">
                  <p:embed/>
                  <p:pic>
                    <p:nvPicPr>
                      <p:cNvPr id="32771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4" y="2286000"/>
                        <a:ext cx="2016125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30"/>
          <p:cNvGraphicFramePr>
            <a:graphicFrameLocks noChangeAspect="1"/>
          </p:cNvGraphicFramePr>
          <p:nvPr/>
        </p:nvGraphicFramePr>
        <p:xfrm>
          <a:off x="2309814" y="2643189"/>
          <a:ext cx="28082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方程式" r:id="rId7" imgW="1485900" imgH="431800" progId="Equation.3">
                  <p:embed/>
                </p:oleObj>
              </mc:Choice>
              <mc:Fallback>
                <p:oleObj name="方程式" r:id="rId7" imgW="1485900" imgH="431800" progId="Equation.3">
                  <p:embed/>
                  <p:pic>
                    <p:nvPicPr>
                      <p:cNvPr id="3277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2643189"/>
                        <a:ext cx="2808287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28"/>
          <p:cNvGraphicFramePr>
            <a:graphicFrameLocks noChangeAspect="1"/>
          </p:cNvGraphicFramePr>
          <p:nvPr/>
        </p:nvGraphicFramePr>
        <p:xfrm>
          <a:off x="3167063" y="2214564"/>
          <a:ext cx="7921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方程式" r:id="rId9" imgW="482181" imgH="177646" progId="Equation.3">
                  <p:embed/>
                </p:oleObj>
              </mc:Choice>
              <mc:Fallback>
                <p:oleObj name="方程式" r:id="rId9" imgW="482181" imgH="177646" progId="Equation.3">
                  <p:embed/>
                  <p:pic>
                    <p:nvPicPr>
                      <p:cNvPr id="32773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214564"/>
                        <a:ext cx="792162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文字方塊 9"/>
          <p:cNvSpPr txBox="1">
            <a:spLocks noChangeArrowheads="1"/>
          </p:cNvSpPr>
          <p:nvPr/>
        </p:nvSpPr>
        <p:spPr bwMode="auto">
          <a:xfrm>
            <a:off x="2238376" y="2143125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如果</a:t>
            </a:r>
          </a:p>
        </p:txBody>
      </p:sp>
      <p:sp>
        <p:nvSpPr>
          <p:cNvPr id="32780" name="文字方塊 10"/>
          <p:cNvSpPr txBox="1">
            <a:spLocks noChangeArrowheads="1"/>
          </p:cNvSpPr>
          <p:nvPr/>
        </p:nvSpPr>
        <p:spPr bwMode="auto">
          <a:xfrm>
            <a:off x="2238376" y="3500438"/>
            <a:ext cx="671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分母的階次比分子的階次為高，做部分因式展開，得到</a:t>
            </a:r>
          </a:p>
        </p:txBody>
      </p:sp>
      <p:graphicFrame>
        <p:nvGraphicFramePr>
          <p:cNvPr id="32774" name="Object 13"/>
          <p:cNvGraphicFramePr>
            <a:graphicFrameLocks noChangeAspect="1"/>
          </p:cNvGraphicFramePr>
          <p:nvPr/>
        </p:nvGraphicFramePr>
        <p:xfrm>
          <a:off x="2309814" y="4857751"/>
          <a:ext cx="40798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Equation" r:id="rId11" imgW="2234880" imgH="304560" progId="Equation.3">
                  <p:embed/>
                </p:oleObj>
              </mc:Choice>
              <mc:Fallback>
                <p:oleObj name="Equation" r:id="rId11" imgW="2234880" imgH="304560" progId="Equation.3">
                  <p:embed/>
                  <p:pic>
                    <p:nvPicPr>
                      <p:cNvPr id="3277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4857751"/>
                        <a:ext cx="40798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15"/>
          <p:cNvGraphicFramePr>
            <a:graphicFrameLocks noChangeAspect="1"/>
          </p:cNvGraphicFramePr>
          <p:nvPr/>
        </p:nvGraphicFramePr>
        <p:xfrm>
          <a:off x="2381250" y="5572126"/>
          <a:ext cx="1873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方程式" r:id="rId13" imgW="977476" imgH="393529" progId="Equation.3">
                  <p:embed/>
                </p:oleObj>
              </mc:Choice>
              <mc:Fallback>
                <p:oleObj name="方程式" r:id="rId13" imgW="977476" imgH="393529" progId="Equation.3">
                  <p:embed/>
                  <p:pic>
                    <p:nvPicPr>
                      <p:cNvPr id="327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5572126"/>
                        <a:ext cx="187325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17"/>
          <p:cNvGraphicFramePr>
            <a:graphicFrameLocks noChangeAspect="1"/>
          </p:cNvGraphicFramePr>
          <p:nvPr/>
        </p:nvGraphicFramePr>
        <p:xfrm>
          <a:off x="4810125" y="5500688"/>
          <a:ext cx="20891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方程式" r:id="rId15" imgW="1117600" imgH="419100" progId="Equation.3">
                  <p:embed/>
                </p:oleObj>
              </mc:Choice>
              <mc:Fallback>
                <p:oleObj name="方程式" r:id="rId15" imgW="1117600" imgH="419100" progId="Equation.3">
                  <p:embed/>
                  <p:pic>
                    <p:nvPicPr>
                      <p:cNvPr id="3277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5500688"/>
                        <a:ext cx="208915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379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5C4E53D-C760-4F2E-9E20-786E4EC45F9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3" name="Rectangle 14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4" name="Rectangle 1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5" name="Rectangle 18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6" name="Rectangle 20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4" name="Object 19"/>
          <p:cNvGraphicFramePr>
            <a:graphicFrameLocks noChangeAspect="1"/>
          </p:cNvGraphicFramePr>
          <p:nvPr/>
        </p:nvGraphicFramePr>
        <p:xfrm>
          <a:off x="2238375" y="2214564"/>
          <a:ext cx="40322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方程式" r:id="rId3" imgW="1981200" imgH="444500" progId="Equation.3">
                  <p:embed/>
                </p:oleObj>
              </mc:Choice>
              <mc:Fallback>
                <p:oleObj name="方程式" r:id="rId3" imgW="1981200" imgH="444500" progId="Equation.3">
                  <p:embed/>
                  <p:pic>
                    <p:nvPicPr>
                      <p:cNvPr id="3379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2214564"/>
                        <a:ext cx="403225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7" name="Rectangle 22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5" name="Object 21"/>
          <p:cNvGraphicFramePr>
            <a:graphicFrameLocks noChangeAspect="1"/>
          </p:cNvGraphicFramePr>
          <p:nvPr/>
        </p:nvGraphicFramePr>
        <p:xfrm>
          <a:off x="2166939" y="3214688"/>
          <a:ext cx="54197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Equation" r:id="rId5" imgW="2895480" imgH="431640" progId="Equation.3">
                  <p:embed/>
                </p:oleObj>
              </mc:Choice>
              <mc:Fallback>
                <p:oleObj name="Equation" r:id="rId5" imgW="2895480" imgH="431640" progId="Equation.3">
                  <p:embed/>
                  <p:pic>
                    <p:nvPicPr>
                      <p:cNvPr id="3379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3214688"/>
                        <a:ext cx="541972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Rectangle 24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6" name="Object 23"/>
          <p:cNvGraphicFramePr>
            <a:graphicFrameLocks noChangeAspect="1"/>
          </p:cNvGraphicFramePr>
          <p:nvPr/>
        </p:nvGraphicFramePr>
        <p:xfrm>
          <a:off x="2166938" y="4071938"/>
          <a:ext cx="6096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Equation" r:id="rId7" imgW="3085920" imgH="431640" progId="Equation.3">
                  <p:embed/>
                </p:oleObj>
              </mc:Choice>
              <mc:Fallback>
                <p:oleObj name="Equation" r:id="rId7" imgW="3085920" imgH="431640" progId="Equation.3">
                  <p:embed/>
                  <p:pic>
                    <p:nvPicPr>
                      <p:cNvPr id="3379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071938"/>
                        <a:ext cx="60960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9" name="Rectangle 26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7" name="Object 25"/>
          <p:cNvGraphicFramePr>
            <a:graphicFrameLocks noChangeAspect="1"/>
          </p:cNvGraphicFramePr>
          <p:nvPr/>
        </p:nvGraphicFramePr>
        <p:xfrm>
          <a:off x="2595563" y="5072064"/>
          <a:ext cx="47244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Equation" r:id="rId9" imgW="2361960" imgH="444240" progId="Equation.3">
                  <p:embed/>
                </p:oleObj>
              </mc:Choice>
              <mc:Fallback>
                <p:oleObj name="Equation" r:id="rId9" imgW="2361960" imgH="444240" progId="Equation.3">
                  <p:embed/>
                  <p:pic>
                    <p:nvPicPr>
                      <p:cNvPr id="337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5072064"/>
                        <a:ext cx="4724400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48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3221D85-85F4-47F4-8E75-F0C0BD29C58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6" name="Rectangle 15"/>
          <p:cNvSpPr>
            <a:spLocks noChangeArrowheads="1"/>
          </p:cNvSpPr>
          <p:nvPr/>
        </p:nvSpPr>
        <p:spPr bwMode="auto">
          <a:xfrm>
            <a:off x="1524001" y="28098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7" name="Rectangle 1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 </a:t>
            </a:r>
          </a:p>
        </p:txBody>
      </p:sp>
      <p:sp>
        <p:nvSpPr>
          <p:cNvPr id="34828" name="Rectangle 19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18" name="Object 18"/>
          <p:cNvGraphicFramePr>
            <a:graphicFrameLocks noChangeAspect="1"/>
          </p:cNvGraphicFramePr>
          <p:nvPr/>
        </p:nvGraphicFramePr>
        <p:xfrm>
          <a:off x="2738438" y="2786064"/>
          <a:ext cx="1643062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方程式" r:id="rId3" imgW="901440" imgH="444240" progId="Equation.3">
                  <p:embed/>
                </p:oleObj>
              </mc:Choice>
              <mc:Fallback>
                <p:oleObj name="方程式" r:id="rId3" imgW="901440" imgH="444240" progId="Equation.3">
                  <p:embed/>
                  <p:pic>
                    <p:nvPicPr>
                      <p:cNvPr id="348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2786064"/>
                        <a:ext cx="1643062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Rectangle 21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19" name="Object 20"/>
          <p:cNvGraphicFramePr>
            <a:graphicFrameLocks noChangeAspect="1"/>
          </p:cNvGraphicFramePr>
          <p:nvPr/>
        </p:nvGraphicFramePr>
        <p:xfrm>
          <a:off x="2309813" y="4214813"/>
          <a:ext cx="74422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方程式" r:id="rId5" imgW="3809880" imgH="444240" progId="Equation.3">
                  <p:embed/>
                </p:oleObj>
              </mc:Choice>
              <mc:Fallback>
                <p:oleObj name="方程式" r:id="rId5" imgW="3809880" imgH="444240" progId="Equation.3">
                  <p:embed/>
                  <p:pic>
                    <p:nvPicPr>
                      <p:cNvPr id="348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4214813"/>
                        <a:ext cx="7442200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Rectangle 23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0" name="Object 22"/>
          <p:cNvGraphicFramePr>
            <a:graphicFrameLocks noChangeAspect="1"/>
          </p:cNvGraphicFramePr>
          <p:nvPr/>
        </p:nvGraphicFramePr>
        <p:xfrm>
          <a:off x="2238375" y="5286375"/>
          <a:ext cx="748823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方程式" r:id="rId7" imgW="4000320" imgH="444240" progId="Equation.3">
                  <p:embed/>
                </p:oleObj>
              </mc:Choice>
              <mc:Fallback>
                <p:oleObj name="方程式" r:id="rId7" imgW="4000320" imgH="444240" progId="Equation.3">
                  <p:embed/>
                  <p:pic>
                    <p:nvPicPr>
                      <p:cNvPr id="3482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5286375"/>
                        <a:ext cx="7488238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文字方塊 15"/>
          <p:cNvSpPr txBox="1">
            <a:spLocks noChangeArrowheads="1"/>
          </p:cNvSpPr>
          <p:nvPr/>
        </p:nvSpPr>
        <p:spPr bwMode="auto">
          <a:xfrm>
            <a:off x="2095500" y="2071689"/>
            <a:ext cx="7786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如果分母多項式的根含有共軛複數，其中的一組共軛複數根所對應的部份因式展開 ，</a:t>
            </a:r>
          </a:p>
        </p:txBody>
      </p:sp>
      <p:sp>
        <p:nvSpPr>
          <p:cNvPr id="34832" name="文字方塊 16"/>
          <p:cNvSpPr txBox="1">
            <a:spLocks noChangeArrowheads="1"/>
          </p:cNvSpPr>
          <p:nvPr/>
        </p:nvSpPr>
        <p:spPr bwMode="auto">
          <a:xfrm>
            <a:off x="2238376" y="3714750"/>
            <a:ext cx="357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則其拉普拉斯轉換關係就是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58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9BC1C80-BBBC-473C-A4AB-81D8E7139D9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2809875" y="3000375"/>
          <a:ext cx="42545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方程式" r:id="rId3" imgW="2057400" imgH="431640" progId="Equation.3">
                  <p:embed/>
                </p:oleObj>
              </mc:Choice>
              <mc:Fallback>
                <p:oleObj name="方程式" r:id="rId3" imgW="2057400" imgH="431640" progId="Equation.3">
                  <p:embed/>
                  <p:pic>
                    <p:nvPicPr>
                      <p:cNvPr id="358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3000375"/>
                        <a:ext cx="425450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3" name="Object 6"/>
          <p:cNvGraphicFramePr>
            <a:graphicFrameLocks noChangeAspect="1"/>
          </p:cNvGraphicFramePr>
          <p:nvPr/>
        </p:nvGraphicFramePr>
        <p:xfrm>
          <a:off x="2166938" y="4429125"/>
          <a:ext cx="71755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方程式" r:id="rId5" imgW="3822480" imgH="457200" progId="Equation.3">
                  <p:embed/>
                </p:oleObj>
              </mc:Choice>
              <mc:Fallback>
                <p:oleObj name="方程式" r:id="rId5" imgW="3822480" imgH="457200" progId="Equation.3">
                  <p:embed/>
                  <p:pic>
                    <p:nvPicPr>
                      <p:cNvPr id="358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429125"/>
                        <a:ext cx="71755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4" name="Object 8"/>
          <p:cNvGraphicFramePr>
            <a:graphicFrameLocks noChangeAspect="1"/>
          </p:cNvGraphicFramePr>
          <p:nvPr/>
        </p:nvGraphicFramePr>
        <p:xfrm>
          <a:off x="2238375" y="5429251"/>
          <a:ext cx="73167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方程式" r:id="rId7" imgW="4025880" imgH="457200" progId="Equation.3">
                  <p:embed/>
                </p:oleObj>
              </mc:Choice>
              <mc:Fallback>
                <p:oleObj name="方程式" r:id="rId7" imgW="4025880" imgH="457200" progId="Equation.3">
                  <p:embed/>
                  <p:pic>
                    <p:nvPicPr>
                      <p:cNvPr id="358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5429251"/>
                        <a:ext cx="7316788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文字方塊 9"/>
          <p:cNvSpPr txBox="1">
            <a:spLocks noChangeArrowheads="1"/>
          </p:cNvSpPr>
          <p:nvPr/>
        </p:nvSpPr>
        <p:spPr bwMode="auto">
          <a:xfrm>
            <a:off x="2024064" y="2214564"/>
            <a:ext cx="7858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如果分母多項式有實數根 的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i="1"/>
              <a:t> </a:t>
            </a:r>
            <a:r>
              <a:rPr lang="zh-TW" altLang="en-US"/>
              <a:t>次重根，這個重根所引出的部份因式展開是</a:t>
            </a:r>
          </a:p>
        </p:txBody>
      </p:sp>
      <p:sp>
        <p:nvSpPr>
          <p:cNvPr id="35851" name="文字方塊 10"/>
          <p:cNvSpPr txBox="1">
            <a:spLocks noChangeArrowheads="1"/>
          </p:cNvSpPr>
          <p:nvPr/>
        </p:nvSpPr>
        <p:spPr bwMode="auto">
          <a:xfrm>
            <a:off x="2095501" y="4000500"/>
            <a:ext cx="4786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其中的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TW" alt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/>
              <a:t>階項，對應的時域函數是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687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4FA531F-5BD0-4D20-97E0-A48D68E55D8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6874" name="文字方塊 3"/>
          <p:cNvSpPr txBox="1">
            <a:spLocks noChangeArrowheads="1"/>
          </p:cNvSpPr>
          <p:nvPr/>
        </p:nvSpPr>
        <p:spPr bwMode="auto">
          <a:xfrm>
            <a:off x="1919288" y="2133600"/>
            <a:ext cx="633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7.8 </a:t>
            </a:r>
            <a:r>
              <a:rPr lang="zh-TW" altLang="zh-TW"/>
              <a:t>系統轉移函數的逆向拉普拉斯轉換</a:t>
            </a:r>
            <a:endParaRPr lang="zh-TW" altLang="en-US"/>
          </a:p>
        </p:txBody>
      </p:sp>
      <p:sp>
        <p:nvSpPr>
          <p:cNvPr id="36875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6" name="Object 1"/>
          <p:cNvGraphicFramePr>
            <a:graphicFrameLocks noChangeAspect="1"/>
          </p:cNvGraphicFramePr>
          <p:nvPr/>
        </p:nvGraphicFramePr>
        <p:xfrm>
          <a:off x="2279651" y="2636839"/>
          <a:ext cx="39608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方程式" r:id="rId3" imgW="2094591" imgH="444307" progId="Equation.3">
                  <p:embed/>
                </p:oleObj>
              </mc:Choice>
              <mc:Fallback>
                <p:oleObj name="方程式" r:id="rId3" imgW="2094591" imgH="444307" progId="Equation.3">
                  <p:embed/>
                  <p:pic>
                    <p:nvPicPr>
                      <p:cNvPr id="3686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636839"/>
                        <a:ext cx="3960813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6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279651" y="3500438"/>
          <a:ext cx="58324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方程式" r:id="rId5" imgW="3035300" imgH="431800" progId="Equation.3">
                  <p:embed/>
                </p:oleObj>
              </mc:Choice>
              <mc:Fallback>
                <p:oleObj name="方程式" r:id="rId5" imgW="3035300" imgH="431800" progId="Equation.3">
                  <p:embed/>
                  <p:pic>
                    <p:nvPicPr>
                      <p:cNvPr id="36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500438"/>
                        <a:ext cx="583247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7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8" name="Object 5"/>
          <p:cNvGraphicFramePr>
            <a:graphicFrameLocks noChangeAspect="1"/>
          </p:cNvGraphicFramePr>
          <p:nvPr/>
        </p:nvGraphicFramePr>
        <p:xfrm>
          <a:off x="2279651" y="4365625"/>
          <a:ext cx="44561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方程式" r:id="rId7" imgW="2552700" imgH="393700" progId="Equation.3">
                  <p:embed/>
                </p:oleObj>
              </mc:Choice>
              <mc:Fallback>
                <p:oleObj name="方程式" r:id="rId7" imgW="2552700" imgH="393700" progId="Equation.3">
                  <p:embed/>
                  <p:pic>
                    <p:nvPicPr>
                      <p:cNvPr id="368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4365625"/>
                        <a:ext cx="4456113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8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9" name="Object 7"/>
          <p:cNvGraphicFramePr>
            <a:graphicFrameLocks noChangeAspect="1"/>
          </p:cNvGraphicFramePr>
          <p:nvPr/>
        </p:nvGraphicFramePr>
        <p:xfrm>
          <a:off x="2279650" y="5084764"/>
          <a:ext cx="59499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方程式" r:id="rId9" imgW="3263900" imgH="419100" progId="Equation.3">
                  <p:embed/>
                </p:oleObj>
              </mc:Choice>
              <mc:Fallback>
                <p:oleObj name="方程式" r:id="rId9" imgW="3263900" imgH="419100" progId="Equation.3">
                  <p:embed/>
                  <p:pic>
                    <p:nvPicPr>
                      <p:cNvPr id="3686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084764"/>
                        <a:ext cx="59499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9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70" name="Object 9"/>
          <p:cNvGraphicFramePr>
            <a:graphicFrameLocks noChangeAspect="1"/>
          </p:cNvGraphicFramePr>
          <p:nvPr/>
        </p:nvGraphicFramePr>
        <p:xfrm>
          <a:off x="2279650" y="5949951"/>
          <a:ext cx="3244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方程式" r:id="rId11" imgW="1727200" imgH="228600" progId="Equation.3">
                  <p:embed/>
                </p:oleObj>
              </mc:Choice>
              <mc:Fallback>
                <p:oleObj name="方程式" r:id="rId11" imgW="1727200" imgH="228600" progId="Equation.3">
                  <p:embed/>
                  <p:pic>
                    <p:nvPicPr>
                      <p:cNvPr id="3687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949951"/>
                        <a:ext cx="32448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0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71" name="Object 11"/>
          <p:cNvGraphicFramePr>
            <a:graphicFrameLocks noChangeAspect="1"/>
          </p:cNvGraphicFramePr>
          <p:nvPr/>
        </p:nvGraphicFramePr>
        <p:xfrm>
          <a:off x="6381750" y="6000750"/>
          <a:ext cx="22860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方程式" r:id="rId13" imgW="1269449" imgH="203112" progId="Equation.3">
                  <p:embed/>
                </p:oleObj>
              </mc:Choice>
              <mc:Fallback>
                <p:oleObj name="方程式" r:id="rId13" imgW="1269449" imgH="203112" progId="Equation.3">
                  <p:embed/>
                  <p:pic>
                    <p:nvPicPr>
                      <p:cNvPr id="368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6000750"/>
                        <a:ext cx="228600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789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9B70E6F-206C-4A54-AA8F-C133530EAE7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7895" name="矩形 3"/>
          <p:cNvSpPr>
            <a:spLocks noChangeArrowheads="1"/>
          </p:cNvSpPr>
          <p:nvPr/>
        </p:nvSpPr>
        <p:spPr bwMode="auto">
          <a:xfrm>
            <a:off x="2063750" y="2133600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7.9 </a:t>
            </a:r>
            <a:r>
              <a:rPr lang="zh-TW" altLang="zh-TW"/>
              <a:t>訊號的逆向拉普拉斯轉換</a:t>
            </a:r>
            <a:endParaRPr lang="zh-TW" altLang="en-US"/>
          </a:p>
        </p:txBody>
      </p:sp>
      <p:sp>
        <p:nvSpPr>
          <p:cNvPr id="37896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0" name="Object 1"/>
          <p:cNvGraphicFramePr>
            <a:graphicFrameLocks noChangeAspect="1"/>
          </p:cNvGraphicFramePr>
          <p:nvPr/>
        </p:nvGraphicFramePr>
        <p:xfrm>
          <a:off x="2495551" y="2708276"/>
          <a:ext cx="48371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方程式" r:id="rId3" imgW="2654300" imgH="419100" progId="Equation.3">
                  <p:embed/>
                </p:oleObj>
              </mc:Choice>
              <mc:Fallback>
                <p:oleObj name="方程式" r:id="rId3" imgW="2654300" imgH="419100" progId="Equation.3">
                  <p:embed/>
                  <p:pic>
                    <p:nvPicPr>
                      <p:cNvPr id="3789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708276"/>
                        <a:ext cx="483711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495551" y="3573463"/>
          <a:ext cx="5832475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方程式" r:id="rId5" imgW="3136900" imgH="838200" progId="Equation.3">
                  <p:embed/>
                </p:oleObj>
              </mc:Choice>
              <mc:Fallback>
                <p:oleObj name="方程式" r:id="rId5" imgW="3136900" imgH="838200" progId="Equation.3">
                  <p:embed/>
                  <p:pic>
                    <p:nvPicPr>
                      <p:cNvPr id="37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3573463"/>
                        <a:ext cx="5832475" cy="155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2" name="Object 5"/>
          <p:cNvGraphicFramePr>
            <a:graphicFrameLocks noChangeAspect="1"/>
          </p:cNvGraphicFramePr>
          <p:nvPr/>
        </p:nvGraphicFramePr>
        <p:xfrm>
          <a:off x="2424113" y="5373688"/>
          <a:ext cx="54022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方程式" r:id="rId7" imgW="2590800" imgH="228600" progId="Equation.3">
                  <p:embed/>
                </p:oleObj>
              </mc:Choice>
              <mc:Fallback>
                <p:oleObj name="方程式" r:id="rId7" imgW="2590800" imgH="228600" progId="Equation.3">
                  <p:embed/>
                  <p:pic>
                    <p:nvPicPr>
                      <p:cNvPr id="3789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5373688"/>
                        <a:ext cx="540226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B3370BC-484D-494C-A531-565C91F0EE4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1524001" y="30908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2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3" name="Rectangle 2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4" name="Rectangle 25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5" name="Rectangle 2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6" name="Rectangle 3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7" name="Rectangle 33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8" name="Rectangle 3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9" name="Rectangle 4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70" name="Rectangle 4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71" name="Rectangle 4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72" name="Rectangle 48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0" name="Object 47"/>
          <p:cNvGraphicFramePr>
            <a:graphicFrameLocks noChangeAspect="1"/>
          </p:cNvGraphicFramePr>
          <p:nvPr/>
        </p:nvGraphicFramePr>
        <p:xfrm>
          <a:off x="2238376" y="5715000"/>
          <a:ext cx="338931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方程式" r:id="rId3" imgW="1701800" imgH="419100" progId="Equation.3">
                  <p:embed/>
                </p:oleObj>
              </mc:Choice>
              <mc:Fallback>
                <p:oleObj name="方程式" r:id="rId3" imgW="1701800" imgH="419100" progId="Equation.3">
                  <p:embed/>
                  <p:pic>
                    <p:nvPicPr>
                      <p:cNvPr id="205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5715000"/>
                        <a:ext cx="3389313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3" name="Rectangle 5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1" name="Object 54"/>
          <p:cNvGraphicFramePr>
            <a:graphicFrameLocks noChangeAspect="1"/>
          </p:cNvGraphicFramePr>
          <p:nvPr/>
        </p:nvGraphicFramePr>
        <p:xfrm>
          <a:off x="6881813" y="2571751"/>
          <a:ext cx="3071812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1014805" imgH="1014374" progId="">
                  <p:embed/>
                </p:oleObj>
              </mc:Choice>
              <mc:Fallback>
                <p:oleObj r:id="rId5" imgW="1014805" imgH="1014374" progId="">
                  <p:embed/>
                  <p:pic>
                    <p:nvPicPr>
                      <p:cNvPr id="2051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2571751"/>
                        <a:ext cx="3071812" cy="307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4" name="文字方塊 27"/>
          <p:cNvSpPr txBox="1">
            <a:spLocks noChangeArrowheads="1"/>
          </p:cNvSpPr>
          <p:nvPr/>
        </p:nvSpPr>
        <p:spPr bwMode="auto">
          <a:xfrm>
            <a:off x="6816725" y="2071688"/>
            <a:ext cx="2636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s-</a:t>
            </a:r>
            <a:r>
              <a:rPr lang="zh-TW" altLang="en-US"/>
              <a:t>平面</a:t>
            </a:r>
            <a:r>
              <a:rPr lang="en-US" altLang="zh-TW"/>
              <a:t>(s-plane)</a:t>
            </a:r>
            <a:endParaRPr lang="zh-TW" altLang="en-US"/>
          </a:p>
        </p:txBody>
      </p:sp>
      <p:graphicFrame>
        <p:nvGraphicFramePr>
          <p:cNvPr id="2052" name="Object 83"/>
          <p:cNvGraphicFramePr>
            <a:graphicFrameLocks noChangeAspect="1"/>
          </p:cNvGraphicFramePr>
          <p:nvPr/>
        </p:nvGraphicFramePr>
        <p:xfrm>
          <a:off x="2238375" y="5429251"/>
          <a:ext cx="13525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方程式" r:id="rId7" imgW="710891" imgH="190417" progId="Equation.3">
                  <p:embed/>
                </p:oleObj>
              </mc:Choice>
              <mc:Fallback>
                <p:oleObj name="方程式" r:id="rId7" imgW="710891" imgH="190417" progId="Equation.3">
                  <p:embed/>
                  <p:pic>
                    <p:nvPicPr>
                      <p:cNvPr id="2052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5429251"/>
                        <a:ext cx="135255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53"/>
          <p:cNvSpPr txBox="1">
            <a:spLocks noChangeArrowheads="1"/>
          </p:cNvSpPr>
          <p:nvPr/>
        </p:nvSpPr>
        <p:spPr bwMode="auto">
          <a:xfrm>
            <a:off x="6096000" y="5786439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逆向拉普拉斯轉換</a:t>
            </a:r>
            <a:r>
              <a:rPr lang="en-US" altLang="zh-TW" b="1"/>
              <a:t>(inverse Laplace transform)</a:t>
            </a:r>
          </a:p>
        </p:txBody>
      </p:sp>
      <p:graphicFrame>
        <p:nvGraphicFramePr>
          <p:cNvPr id="2053" name="Object 81"/>
          <p:cNvGraphicFramePr>
            <a:graphicFrameLocks noChangeAspect="1"/>
          </p:cNvGraphicFramePr>
          <p:nvPr/>
        </p:nvGraphicFramePr>
        <p:xfrm>
          <a:off x="2095500" y="2000250"/>
          <a:ext cx="352425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方程式" r:id="rId9" imgW="1942920" imgH="660240" progId="Equation.3">
                  <p:embed/>
                </p:oleObj>
              </mc:Choice>
              <mc:Fallback>
                <p:oleObj name="方程式" r:id="rId9" imgW="1942920" imgH="660240" progId="Equation.3">
                  <p:embed/>
                  <p:pic>
                    <p:nvPicPr>
                      <p:cNvPr id="2053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000250"/>
                        <a:ext cx="3524250" cy="120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95"/>
          <p:cNvGraphicFramePr>
            <a:graphicFrameLocks noChangeAspect="1"/>
          </p:cNvGraphicFramePr>
          <p:nvPr/>
        </p:nvGraphicFramePr>
        <p:xfrm>
          <a:off x="2095500" y="3929063"/>
          <a:ext cx="3976688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方程式" r:id="rId11" imgW="2171520" imgH="812520" progId="Equation.3">
                  <p:embed/>
                </p:oleObj>
              </mc:Choice>
              <mc:Fallback>
                <p:oleObj name="方程式" r:id="rId11" imgW="2171520" imgH="812520" progId="Equation.3">
                  <p:embed/>
                  <p:pic>
                    <p:nvPicPr>
                      <p:cNvPr id="2054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929063"/>
                        <a:ext cx="3976688" cy="147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94"/>
          <p:cNvGraphicFramePr>
            <a:graphicFrameLocks noChangeAspect="1"/>
          </p:cNvGraphicFramePr>
          <p:nvPr/>
        </p:nvGraphicFramePr>
        <p:xfrm>
          <a:off x="2095501" y="3214688"/>
          <a:ext cx="39592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方程式" r:id="rId13" imgW="2222500" imgH="393700" progId="Equation.3">
                  <p:embed/>
                </p:oleObj>
              </mc:Choice>
              <mc:Fallback>
                <p:oleObj name="方程式" r:id="rId13" imgW="2222500" imgH="393700" progId="Equation.3">
                  <p:embed/>
                  <p:pic>
                    <p:nvPicPr>
                      <p:cNvPr id="2055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3214688"/>
                        <a:ext cx="3959225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45"/>
          <p:cNvGraphicFramePr>
            <a:graphicFrameLocks noChangeAspect="1"/>
          </p:cNvGraphicFramePr>
          <p:nvPr/>
        </p:nvGraphicFramePr>
        <p:xfrm>
          <a:off x="3952876" y="5429251"/>
          <a:ext cx="11525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方程式" r:id="rId15" imgW="609336" imgH="203112" progId="Equation.3">
                  <p:embed/>
                </p:oleObj>
              </mc:Choice>
              <mc:Fallback>
                <p:oleObj name="方程式" r:id="rId15" imgW="609336" imgH="203112" progId="Equation.3">
                  <p:embed/>
                  <p:pic>
                    <p:nvPicPr>
                      <p:cNvPr id="205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6" y="5429251"/>
                        <a:ext cx="115252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892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541030B-C799-4EFF-8D00-4DD88B07146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892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8" y="617538"/>
            <a:ext cx="6661150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7.6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以拉普拉斯轉換分析線性非時變系統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922" name="Rectangle 6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2524126" y="2643188"/>
          <a:ext cx="24479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方程式" r:id="rId3" imgW="1320227" imgH="330057" progId="Equation.3">
                  <p:embed/>
                </p:oleObj>
              </mc:Choice>
              <mc:Fallback>
                <p:oleObj name="方程式" r:id="rId3" imgW="1320227" imgH="330057" progId="Equation.3">
                  <p:embed/>
                  <p:pic>
                    <p:nvPicPr>
                      <p:cNvPr id="389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6" y="2643188"/>
                        <a:ext cx="244792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3" name="Rectangle 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5" name="Object 7"/>
          <p:cNvGraphicFramePr>
            <a:graphicFrameLocks noChangeAspect="1"/>
          </p:cNvGraphicFramePr>
          <p:nvPr/>
        </p:nvGraphicFramePr>
        <p:xfrm>
          <a:off x="8453439" y="2214563"/>
          <a:ext cx="13684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方程式" r:id="rId5" imgW="672808" imgH="203112" progId="Equation.3">
                  <p:embed/>
                </p:oleObj>
              </mc:Choice>
              <mc:Fallback>
                <p:oleObj name="方程式" r:id="rId5" imgW="672808" imgH="203112" progId="Equation.3">
                  <p:embed/>
                  <p:pic>
                    <p:nvPicPr>
                      <p:cNvPr id="389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3439" y="2214563"/>
                        <a:ext cx="13684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Rectangle 10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6" name="Object 9"/>
          <p:cNvGraphicFramePr>
            <a:graphicFrameLocks noChangeAspect="1"/>
          </p:cNvGraphicFramePr>
          <p:nvPr/>
        </p:nvGraphicFramePr>
        <p:xfrm>
          <a:off x="6453188" y="2643188"/>
          <a:ext cx="295275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方程式" r:id="rId7" imgW="1524000" imgH="330200" progId="Equation.3">
                  <p:embed/>
                </p:oleObj>
              </mc:Choice>
              <mc:Fallback>
                <p:oleObj name="方程式" r:id="rId7" imgW="1524000" imgH="330200" progId="Equation.3">
                  <p:embed/>
                  <p:pic>
                    <p:nvPicPr>
                      <p:cNvPr id="389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2643188"/>
                        <a:ext cx="295275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063751" y="3500439"/>
            <a:ext cx="3960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(1)</a:t>
            </a:r>
            <a:r>
              <a:rPr lang="zh-TW" altLang="zh-TW" b="1"/>
              <a:t>因果律</a:t>
            </a:r>
            <a:r>
              <a:rPr lang="en-US" altLang="zh-TW" b="1"/>
              <a:t>(Causality)</a:t>
            </a:r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7" name="Object 14"/>
          <p:cNvGraphicFramePr>
            <a:graphicFrameLocks noChangeAspect="1"/>
          </p:cNvGraphicFramePr>
          <p:nvPr/>
        </p:nvGraphicFramePr>
        <p:xfrm>
          <a:off x="2424114" y="4076700"/>
          <a:ext cx="77549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方程式" r:id="rId9" imgW="3886200" imgH="203040" progId="Equation.3">
                  <p:embed/>
                </p:oleObj>
              </mc:Choice>
              <mc:Fallback>
                <p:oleObj name="方程式" r:id="rId9" imgW="3886200" imgH="203040" progId="Equation.3">
                  <p:embed/>
                  <p:pic>
                    <p:nvPicPr>
                      <p:cNvPr id="3891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4076700"/>
                        <a:ext cx="7754937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7" name="Rectangle 17"/>
          <p:cNvSpPr>
            <a:spLocks noChangeArrowheads="1"/>
          </p:cNvSpPr>
          <p:nvPr/>
        </p:nvSpPr>
        <p:spPr bwMode="auto">
          <a:xfrm>
            <a:off x="-3781425" y="5460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8928" name="Text Box 18"/>
          <p:cNvSpPr txBox="1">
            <a:spLocks noChangeArrowheads="1"/>
          </p:cNvSpPr>
          <p:nvPr/>
        </p:nvSpPr>
        <p:spPr bwMode="auto">
          <a:xfrm>
            <a:off x="2063750" y="4724400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(2)</a:t>
            </a:r>
            <a:r>
              <a:rPr lang="zh-TW" altLang="zh-TW" b="1"/>
              <a:t>穩定性</a:t>
            </a:r>
            <a:r>
              <a:rPr lang="en-US" altLang="zh-TW" b="1"/>
              <a:t>(Stability)</a:t>
            </a:r>
          </a:p>
        </p:txBody>
      </p:sp>
      <p:graphicFrame>
        <p:nvGraphicFramePr>
          <p:cNvPr id="38918" name="Object 19"/>
          <p:cNvGraphicFramePr>
            <a:graphicFrameLocks noChangeAspect="1"/>
          </p:cNvGraphicFramePr>
          <p:nvPr/>
        </p:nvGraphicFramePr>
        <p:xfrm>
          <a:off x="2424113" y="5300664"/>
          <a:ext cx="702151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方程式" r:id="rId11" imgW="3517560" imgH="203040" progId="Equation.3">
                  <p:embed/>
                </p:oleObj>
              </mc:Choice>
              <mc:Fallback>
                <p:oleObj name="方程式" r:id="rId11" imgW="3517560" imgH="203040" progId="Equation.3">
                  <p:embed/>
                  <p:pic>
                    <p:nvPicPr>
                      <p:cNvPr id="3891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5300664"/>
                        <a:ext cx="7021512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2095501" y="2214563"/>
            <a:ext cx="35718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LTI</a:t>
            </a:r>
            <a:r>
              <a:rPr lang="zh-TW" altLang="en-US" dirty="0"/>
              <a:t>系統的</a:t>
            </a:r>
            <a:r>
              <a:rPr lang="zh-TW" altLang="en-US" dirty="0">
                <a:latin typeface="+mn-ea"/>
              </a:rPr>
              <a:t>拉普拉斯轉換</a:t>
            </a:r>
          </a:p>
        </p:txBody>
      </p:sp>
      <p:sp>
        <p:nvSpPr>
          <p:cNvPr id="38930" name="文字方塊 17"/>
          <p:cNvSpPr txBox="1">
            <a:spLocks noChangeArrowheads="1"/>
          </p:cNvSpPr>
          <p:nvPr/>
        </p:nvSpPr>
        <p:spPr bwMode="auto">
          <a:xfrm>
            <a:off x="5881689" y="2214563"/>
            <a:ext cx="2643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如果收歛區域包含了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994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0FAC103-8704-4722-9B06-28FBD139743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9950" name="Rectangle 5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2238375" y="2857501"/>
          <a:ext cx="36004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方程式" r:id="rId3" imgW="1943100" imgH="444500" progId="Equation.3">
                  <p:embed/>
                </p:oleObj>
              </mc:Choice>
              <mc:Fallback>
                <p:oleObj name="方程式" r:id="rId3" imgW="1943100" imgH="444500" progId="Equation.3">
                  <p:embed/>
                  <p:pic>
                    <p:nvPicPr>
                      <p:cNvPr id="399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2857501"/>
                        <a:ext cx="360045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1" name="Rectangle 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39" name="Object 6"/>
          <p:cNvGraphicFramePr>
            <a:graphicFrameLocks noChangeAspect="1"/>
          </p:cNvGraphicFramePr>
          <p:nvPr/>
        </p:nvGraphicFramePr>
        <p:xfrm>
          <a:off x="2309813" y="3714751"/>
          <a:ext cx="33845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方程式" r:id="rId5" imgW="1790700" imgH="431800" progId="Equation.3">
                  <p:embed/>
                </p:oleObj>
              </mc:Choice>
              <mc:Fallback>
                <p:oleObj name="方程式" r:id="rId5" imgW="1790700" imgH="431800" progId="Equation.3">
                  <p:embed/>
                  <p:pic>
                    <p:nvPicPr>
                      <p:cNvPr id="399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3714751"/>
                        <a:ext cx="338455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Rectangle 11"/>
          <p:cNvSpPr>
            <a:spLocks noChangeArrowheads="1"/>
          </p:cNvSpPr>
          <p:nvPr/>
        </p:nvSpPr>
        <p:spPr bwMode="auto">
          <a:xfrm>
            <a:off x="1524001" y="28098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0" name="Object 10"/>
          <p:cNvGraphicFramePr>
            <a:graphicFrameLocks noChangeAspect="1"/>
          </p:cNvGraphicFramePr>
          <p:nvPr/>
        </p:nvGraphicFramePr>
        <p:xfrm>
          <a:off x="2452688" y="4929189"/>
          <a:ext cx="295116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方程式" r:id="rId7" imgW="1562100" imgH="838200" progId="Equation.3">
                  <p:embed/>
                </p:oleObj>
              </mc:Choice>
              <mc:Fallback>
                <p:oleObj name="方程式" r:id="rId7" imgW="1562100" imgH="838200" progId="Equation.3">
                  <p:embed/>
                  <p:pic>
                    <p:nvPicPr>
                      <p:cNvPr id="3994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4929189"/>
                        <a:ext cx="2951162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3" name="Rectangle 14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1" name="Object 13"/>
          <p:cNvGraphicFramePr>
            <a:graphicFrameLocks noChangeAspect="1"/>
          </p:cNvGraphicFramePr>
          <p:nvPr/>
        </p:nvGraphicFramePr>
        <p:xfrm>
          <a:off x="6381751" y="2286001"/>
          <a:ext cx="2428875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方程式" r:id="rId9" imgW="1371600" imgH="863600" progId="Equation.3">
                  <p:embed/>
                </p:oleObj>
              </mc:Choice>
              <mc:Fallback>
                <p:oleObj name="方程式" r:id="rId9" imgW="1371600" imgH="863600" progId="Equation.3">
                  <p:embed/>
                  <p:pic>
                    <p:nvPicPr>
                      <p:cNvPr id="399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1" y="2286001"/>
                        <a:ext cx="2428875" cy="153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4" name="Rectangle 17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2" name="Object 16"/>
          <p:cNvGraphicFramePr>
            <a:graphicFrameLocks noChangeAspect="1"/>
          </p:cNvGraphicFramePr>
          <p:nvPr/>
        </p:nvGraphicFramePr>
        <p:xfrm>
          <a:off x="9525001" y="2571751"/>
          <a:ext cx="8366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方程式" r:id="rId11" imgW="520474" imgH="444307" progId="Equation.3">
                  <p:embed/>
                </p:oleObj>
              </mc:Choice>
              <mc:Fallback>
                <p:oleObj name="方程式" r:id="rId11" imgW="520474" imgH="444307" progId="Equation.3">
                  <p:embed/>
                  <p:pic>
                    <p:nvPicPr>
                      <p:cNvPr id="3994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1" y="2571751"/>
                        <a:ext cx="83661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5" name="Rectangle 18"/>
          <p:cNvSpPr>
            <a:spLocks noChangeArrowheads="1"/>
          </p:cNvSpPr>
          <p:nvPr/>
        </p:nvSpPr>
        <p:spPr bwMode="auto">
          <a:xfrm>
            <a:off x="1524001" y="3452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1524001" y="33432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8" name="Rectangle 24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9" name="Rectangle 25"/>
          <p:cNvSpPr>
            <a:spLocks noChangeArrowheads="1"/>
          </p:cNvSpPr>
          <p:nvPr/>
        </p:nvSpPr>
        <p:spPr bwMode="auto">
          <a:xfrm>
            <a:off x="1524001" y="3373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0" name="文字方塊 26"/>
          <p:cNvSpPr txBox="1">
            <a:spLocks noChangeArrowheads="1"/>
          </p:cNvSpPr>
          <p:nvPr/>
        </p:nvSpPr>
        <p:spPr bwMode="auto">
          <a:xfrm>
            <a:off x="5881689" y="3786189"/>
            <a:ext cx="44656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一個符合因果律的穩定性系統</a:t>
            </a:r>
            <a:r>
              <a:rPr lang="en-US" altLang="zh-TW"/>
              <a:t>(causal stable system)</a:t>
            </a:r>
            <a:r>
              <a:rPr lang="zh-TW" altLang="en-US"/>
              <a:t>，其</a:t>
            </a:r>
            <a:r>
              <a:rPr lang="zh-TW" altLang="zh-TW"/>
              <a:t>極點</a:t>
            </a:r>
            <a:r>
              <a:rPr lang="en-US" altLang="zh-TW"/>
              <a:t> </a:t>
            </a:r>
            <a:r>
              <a:rPr lang="zh-TW" altLang="zh-TW"/>
              <a:t>都會在</a:t>
            </a:r>
            <a:r>
              <a:rPr lang="zh-TW" altLang="en-US"/>
              <a:t>      </a:t>
            </a:r>
            <a:r>
              <a:rPr lang="en-US" altLang="zh-TW"/>
              <a:t> </a:t>
            </a:r>
            <a:r>
              <a:rPr lang="zh-TW" altLang="zh-TW"/>
              <a:t>軸的左邊，其收歛區域包含</a:t>
            </a:r>
            <a:r>
              <a:rPr lang="en-US" altLang="zh-TW"/>
              <a:t> </a:t>
            </a:r>
            <a:r>
              <a:rPr lang="zh-TW" altLang="en-US"/>
              <a:t>       </a:t>
            </a:r>
            <a:r>
              <a:rPr lang="zh-TW" altLang="zh-TW"/>
              <a:t>軸，它的頻率響應就是</a:t>
            </a:r>
            <a:endParaRPr lang="zh-TW" altLang="en-US"/>
          </a:p>
        </p:txBody>
      </p:sp>
      <p:sp>
        <p:nvSpPr>
          <p:cNvPr id="39961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3" name="Object 27"/>
          <p:cNvGraphicFramePr>
            <a:graphicFrameLocks noChangeAspect="1"/>
          </p:cNvGraphicFramePr>
          <p:nvPr/>
        </p:nvGraphicFramePr>
        <p:xfrm>
          <a:off x="6456363" y="5084764"/>
          <a:ext cx="2919412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13" imgW="1612900" imgH="863600" progId="Equation.3">
                  <p:embed/>
                </p:oleObj>
              </mc:Choice>
              <mc:Fallback>
                <p:oleObj name="Equation" r:id="rId13" imgW="1612900" imgH="863600" progId="Equation.3">
                  <p:embed/>
                  <p:pic>
                    <p:nvPicPr>
                      <p:cNvPr id="3994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5084764"/>
                        <a:ext cx="2919412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2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4" name="Object 22"/>
          <p:cNvGraphicFramePr>
            <a:graphicFrameLocks noChangeAspect="1"/>
          </p:cNvGraphicFramePr>
          <p:nvPr/>
        </p:nvGraphicFramePr>
        <p:xfrm>
          <a:off x="6096000" y="1928813"/>
          <a:ext cx="7953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方程式" r:id="rId15" imgW="381000" imgH="228600" progId="Equation.3">
                  <p:embed/>
                </p:oleObj>
              </mc:Choice>
              <mc:Fallback>
                <p:oleObj name="方程式" r:id="rId15" imgW="381000" imgH="228600" progId="Equation.3">
                  <p:embed/>
                  <p:pic>
                    <p:nvPicPr>
                      <p:cNvPr id="3994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28813"/>
                        <a:ext cx="7953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3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5" name="Object 25"/>
          <p:cNvGraphicFramePr>
            <a:graphicFrameLocks noChangeAspect="1"/>
          </p:cNvGraphicFramePr>
          <p:nvPr/>
        </p:nvGraphicFramePr>
        <p:xfrm>
          <a:off x="8382000" y="1928813"/>
          <a:ext cx="7699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方程式" r:id="rId17" imgW="406224" imgH="228501" progId="Equation.3">
                  <p:embed/>
                </p:oleObj>
              </mc:Choice>
              <mc:Fallback>
                <p:oleObj name="方程式" r:id="rId17" imgW="406224" imgH="228501" progId="Equation.3">
                  <p:embed/>
                  <p:pic>
                    <p:nvPicPr>
                      <p:cNvPr id="3994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928813"/>
                        <a:ext cx="769938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4" name="文字方塊 26"/>
          <p:cNvSpPr txBox="1">
            <a:spLocks noChangeArrowheads="1"/>
          </p:cNvSpPr>
          <p:nvPr/>
        </p:nvSpPr>
        <p:spPr bwMode="auto">
          <a:xfrm>
            <a:off x="6810375" y="1928814"/>
            <a:ext cx="1428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零點</a:t>
            </a:r>
            <a:r>
              <a:rPr lang="en-US" altLang="zh-TW"/>
              <a:t>(zero)</a:t>
            </a:r>
            <a:endParaRPr lang="zh-TW" altLang="en-US"/>
          </a:p>
        </p:txBody>
      </p:sp>
      <p:sp>
        <p:nvSpPr>
          <p:cNvPr id="39965" name="文字方塊 27"/>
          <p:cNvSpPr txBox="1">
            <a:spLocks noChangeArrowheads="1"/>
          </p:cNvSpPr>
          <p:nvPr/>
        </p:nvSpPr>
        <p:spPr bwMode="auto">
          <a:xfrm>
            <a:off x="9096376" y="19288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極點</a:t>
            </a:r>
            <a:r>
              <a:rPr lang="en-US" altLang="zh-TW"/>
              <a:t>(pole)</a:t>
            </a:r>
            <a:endParaRPr lang="zh-TW" altLang="en-US"/>
          </a:p>
        </p:txBody>
      </p:sp>
      <p:sp>
        <p:nvSpPr>
          <p:cNvPr id="39966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9525000" y="4143375"/>
          <a:ext cx="4000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方程式" r:id="rId19" imgW="228600" imgH="190500" progId="Equation.3">
                  <p:embed/>
                </p:oleObj>
              </mc:Choice>
              <mc:Fallback>
                <p:oleObj name="方程式" r:id="rId19" imgW="228600" imgH="190500" progId="Equation.3">
                  <p:embed/>
                  <p:pic>
                    <p:nvPicPr>
                      <p:cNvPr id="39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4143375"/>
                        <a:ext cx="40005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29"/>
          <p:cNvGraphicFramePr>
            <a:graphicFrameLocks noChangeAspect="1"/>
          </p:cNvGraphicFramePr>
          <p:nvPr/>
        </p:nvGraphicFramePr>
        <p:xfrm>
          <a:off x="9096376" y="4476750"/>
          <a:ext cx="4286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方程式" r:id="rId21" imgW="228600" imgH="190500" progId="Equation.3">
                  <p:embed/>
                </p:oleObj>
              </mc:Choice>
              <mc:Fallback>
                <p:oleObj name="方程式" r:id="rId21" imgW="228600" imgH="190500" progId="Equation.3">
                  <p:embed/>
                  <p:pic>
                    <p:nvPicPr>
                      <p:cNvPr id="3994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76" y="4476750"/>
                        <a:ext cx="4286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7" name="文字方塊 30"/>
          <p:cNvSpPr txBox="1">
            <a:spLocks noChangeArrowheads="1"/>
          </p:cNvSpPr>
          <p:nvPr/>
        </p:nvSpPr>
        <p:spPr bwMode="auto">
          <a:xfrm>
            <a:off x="2024063" y="2071689"/>
            <a:ext cx="3929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一個連續時間的</a:t>
            </a:r>
            <a:r>
              <a:rPr lang="en-US" altLang="zh-TW"/>
              <a:t>LTI</a:t>
            </a:r>
            <a:r>
              <a:rPr lang="zh-TW" altLang="en-US"/>
              <a:t>系統可以用微分方程式來描述，</a:t>
            </a:r>
          </a:p>
        </p:txBody>
      </p:sp>
      <p:sp>
        <p:nvSpPr>
          <p:cNvPr id="39968" name="文字方塊 31"/>
          <p:cNvSpPr txBox="1">
            <a:spLocks noChangeArrowheads="1"/>
          </p:cNvSpPr>
          <p:nvPr/>
        </p:nvSpPr>
        <p:spPr bwMode="auto">
          <a:xfrm>
            <a:off x="2166938" y="4643438"/>
            <a:ext cx="2500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LTI</a:t>
            </a:r>
            <a:r>
              <a:rPr lang="zh-TW" altLang="en-US"/>
              <a:t>系統的轉移函數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096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F6920EB-34A1-46C2-9384-6F687ADBD14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0968" name="Text Box 4"/>
          <p:cNvSpPr txBox="1">
            <a:spLocks noChangeArrowheads="1"/>
          </p:cNvSpPr>
          <p:nvPr/>
        </p:nvSpPr>
        <p:spPr bwMode="auto">
          <a:xfrm>
            <a:off x="2063751" y="2060575"/>
            <a:ext cx="374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7.10  </a:t>
            </a:r>
            <a:r>
              <a:rPr lang="zh-TW" altLang="en-US"/>
              <a:t>波德繪圖</a:t>
            </a:r>
            <a:endParaRPr lang="en-US" altLang="zh-TW"/>
          </a:p>
        </p:txBody>
      </p:sp>
      <p:sp>
        <p:nvSpPr>
          <p:cNvPr id="40969" name="Rectangle 12"/>
          <p:cNvSpPr>
            <a:spLocks noChangeArrowheads="1"/>
          </p:cNvSpPr>
          <p:nvPr/>
        </p:nvSpPr>
        <p:spPr bwMode="auto">
          <a:xfrm>
            <a:off x="1524001" y="21145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70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2" name="Object 13"/>
          <p:cNvGraphicFramePr>
            <a:graphicFrameLocks noChangeAspect="1"/>
          </p:cNvGraphicFramePr>
          <p:nvPr/>
        </p:nvGraphicFramePr>
        <p:xfrm>
          <a:off x="2166938" y="2571751"/>
          <a:ext cx="31432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Equation" r:id="rId3" imgW="1676400" imgH="419100" progId="Equation.3">
                  <p:embed/>
                </p:oleObj>
              </mc:Choice>
              <mc:Fallback>
                <p:oleObj name="Equation" r:id="rId3" imgW="1676400" imgH="419100" progId="Equation.3">
                  <p:embed/>
                  <p:pic>
                    <p:nvPicPr>
                      <p:cNvPr id="4096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2571751"/>
                        <a:ext cx="314325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3" name="Object 15"/>
          <p:cNvGraphicFramePr>
            <a:graphicFrameLocks noChangeAspect="1"/>
          </p:cNvGraphicFramePr>
          <p:nvPr/>
        </p:nvGraphicFramePr>
        <p:xfrm>
          <a:off x="6167439" y="2571751"/>
          <a:ext cx="417353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5" imgW="2273300" imgH="431800" progId="Equation.3">
                  <p:embed/>
                </p:oleObj>
              </mc:Choice>
              <mc:Fallback>
                <p:oleObj name="Equation" r:id="rId5" imgW="2273300" imgH="431800" progId="Equation.3">
                  <p:embed/>
                  <p:pic>
                    <p:nvPicPr>
                      <p:cNvPr id="409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2571751"/>
                        <a:ext cx="4173537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4" name="Object 17"/>
          <p:cNvGraphicFramePr>
            <a:graphicFrameLocks noChangeAspect="1"/>
          </p:cNvGraphicFramePr>
          <p:nvPr/>
        </p:nvGraphicFramePr>
        <p:xfrm>
          <a:off x="2166938" y="3571876"/>
          <a:ext cx="51816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Equation" r:id="rId7" imgW="2806700" imgH="584200" progId="Equation.3">
                  <p:embed/>
                </p:oleObj>
              </mc:Choice>
              <mc:Fallback>
                <p:oleObj name="Equation" r:id="rId7" imgW="2806700" imgH="584200" progId="Equation.3">
                  <p:embed/>
                  <p:pic>
                    <p:nvPicPr>
                      <p:cNvPr id="4096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571876"/>
                        <a:ext cx="51816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3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5" name="Object 19"/>
          <p:cNvGraphicFramePr>
            <a:graphicFrameLocks noChangeAspect="1"/>
          </p:cNvGraphicFramePr>
          <p:nvPr/>
        </p:nvGraphicFramePr>
        <p:xfrm>
          <a:off x="2238376" y="4786314"/>
          <a:ext cx="500062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quation" r:id="rId9" imgW="2679700" imgH="660400" progId="Equation.3">
                  <p:embed/>
                </p:oleObj>
              </mc:Choice>
              <mc:Fallback>
                <p:oleObj name="Equation" r:id="rId9" imgW="2679700" imgH="660400" progId="Equation.3">
                  <p:embed/>
                  <p:pic>
                    <p:nvPicPr>
                      <p:cNvPr id="4096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4786314"/>
                        <a:ext cx="5000625" cy="122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98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8BAD71D-A40A-4786-974D-7476AD28A0A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6" name="Object 1"/>
          <p:cNvGraphicFramePr>
            <a:graphicFrameLocks noChangeAspect="1"/>
          </p:cNvGraphicFramePr>
          <p:nvPr/>
        </p:nvGraphicFramePr>
        <p:xfrm>
          <a:off x="3238501" y="1857376"/>
          <a:ext cx="5000625" cy="479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r:id="rId3" imgW="1063573" imgH="1024128" progId="">
                  <p:embed/>
                </p:oleObj>
              </mc:Choice>
              <mc:Fallback>
                <p:oleObj r:id="rId3" imgW="1063573" imgH="1024128" progId="">
                  <p:embed/>
                  <p:pic>
                    <p:nvPicPr>
                      <p:cNvPr id="4198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1" y="1857376"/>
                        <a:ext cx="5000625" cy="479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15"/>
          <p:cNvGraphicFramePr>
            <a:graphicFrameLocks noChangeAspect="1"/>
          </p:cNvGraphicFramePr>
          <p:nvPr/>
        </p:nvGraphicFramePr>
        <p:xfrm>
          <a:off x="5951539" y="1916113"/>
          <a:ext cx="41735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5" imgW="2273300" imgH="431800" progId="Equation.3">
                  <p:embed/>
                </p:oleObj>
              </mc:Choice>
              <mc:Fallback>
                <p:oleObj name="Equation" r:id="rId5" imgW="2273300" imgH="431800" progId="Equation.3">
                  <p:embed/>
                  <p:pic>
                    <p:nvPicPr>
                      <p:cNvPr id="419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9" y="1916113"/>
                        <a:ext cx="4173537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301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668E6F5-13FB-4D02-83CE-B72F2AC7824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0" name="Object 1"/>
          <p:cNvGraphicFramePr>
            <a:graphicFrameLocks noChangeAspect="1"/>
          </p:cNvGraphicFramePr>
          <p:nvPr/>
        </p:nvGraphicFramePr>
        <p:xfrm>
          <a:off x="3095625" y="1857376"/>
          <a:ext cx="5500688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r:id="rId3" imgW="1077199" imgH="906001" progId="">
                  <p:embed/>
                </p:oleObj>
              </mc:Choice>
              <mc:Fallback>
                <p:oleObj r:id="rId3" imgW="1077199" imgH="906001" progId="">
                  <p:embed/>
                  <p:pic>
                    <p:nvPicPr>
                      <p:cNvPr id="430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857376"/>
                        <a:ext cx="5500688" cy="462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15"/>
          <p:cNvGraphicFramePr>
            <a:graphicFrameLocks noChangeAspect="1"/>
          </p:cNvGraphicFramePr>
          <p:nvPr/>
        </p:nvGraphicFramePr>
        <p:xfrm>
          <a:off x="4800600" y="5876926"/>
          <a:ext cx="41735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Equation" r:id="rId5" imgW="2273300" imgH="431800" progId="Equation.3">
                  <p:embed/>
                </p:oleObj>
              </mc:Choice>
              <mc:Fallback>
                <p:oleObj name="Equation" r:id="rId5" imgW="2273300" imgH="431800" progId="Equation.3">
                  <p:embed/>
                  <p:pic>
                    <p:nvPicPr>
                      <p:cNvPr id="430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876926"/>
                        <a:ext cx="4173538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403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8B622A0-2BEB-446C-BD3D-B920384380B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44038" name="Picture 2" descr="Fig_7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924051"/>
            <a:ext cx="664368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/>
        </p:nvGraphicFramePr>
        <p:xfrm>
          <a:off x="3095625" y="1285876"/>
          <a:ext cx="2768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Equation" r:id="rId4" imgW="1473200" imgH="228600" progId="Equation.3">
                  <p:embed/>
                </p:oleObj>
              </mc:Choice>
              <mc:Fallback>
                <p:oleObj name="Equation" r:id="rId4" imgW="1473200" imgH="228600" progId="Equation.3">
                  <p:embed/>
                  <p:pic>
                    <p:nvPicPr>
                      <p:cNvPr id="440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285876"/>
                        <a:ext cx="27686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5" name="Object 5"/>
          <p:cNvGraphicFramePr>
            <a:graphicFrameLocks noChangeAspect="1"/>
          </p:cNvGraphicFramePr>
          <p:nvPr/>
        </p:nvGraphicFramePr>
        <p:xfrm>
          <a:off x="6381750" y="1214439"/>
          <a:ext cx="23574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Equation" r:id="rId6" imgW="1257300" imgH="228600" progId="Equation.3">
                  <p:embed/>
                </p:oleObj>
              </mc:Choice>
              <mc:Fallback>
                <p:oleObj name="Equation" r:id="rId6" imgW="1257300" imgH="228600" progId="Equation.3">
                  <p:embed/>
                  <p:pic>
                    <p:nvPicPr>
                      <p:cNvPr id="440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1214439"/>
                        <a:ext cx="235743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50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435482B-2992-4275-8834-D98963CBEF3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1992313" y="1989138"/>
            <a:ext cx="2951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7.11  </a:t>
            </a:r>
            <a:r>
              <a:rPr lang="zh-TW" altLang="en-US"/>
              <a:t>波德繪圖</a:t>
            </a:r>
            <a:endParaRPr lang="en-US" altLang="zh-TW" b="1"/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65" name="Rectangle 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524001" y="29289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67" name="Rectangle 1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68" name="Rectangle 14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69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58" name="Object 15"/>
          <p:cNvGraphicFramePr>
            <a:graphicFrameLocks noChangeAspect="1"/>
          </p:cNvGraphicFramePr>
          <p:nvPr/>
        </p:nvGraphicFramePr>
        <p:xfrm>
          <a:off x="2452689" y="2500313"/>
          <a:ext cx="21431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Equation" r:id="rId3" imgW="1143000" imgH="419100" progId="Equation.3">
                  <p:embed/>
                </p:oleObj>
              </mc:Choice>
              <mc:Fallback>
                <p:oleObj name="Equation" r:id="rId3" imgW="1143000" imgH="419100" progId="Equation.3">
                  <p:embed/>
                  <p:pic>
                    <p:nvPicPr>
                      <p:cNvPr id="4505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2500313"/>
                        <a:ext cx="214312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59" name="Object 17"/>
          <p:cNvGraphicFramePr>
            <a:graphicFrameLocks noChangeAspect="1"/>
          </p:cNvGraphicFramePr>
          <p:nvPr/>
        </p:nvGraphicFramePr>
        <p:xfrm>
          <a:off x="2381251" y="3429001"/>
          <a:ext cx="28035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Equation" r:id="rId5" imgW="1498600" imgH="419100" progId="Equation.3">
                  <p:embed/>
                </p:oleObj>
              </mc:Choice>
              <mc:Fallback>
                <p:oleObj name="Equation" r:id="rId5" imgW="1498600" imgH="419100" progId="Equation.3">
                  <p:embed/>
                  <p:pic>
                    <p:nvPicPr>
                      <p:cNvPr id="4505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3429001"/>
                        <a:ext cx="280352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1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0" name="Object 19"/>
          <p:cNvGraphicFramePr>
            <a:graphicFrameLocks noChangeAspect="1"/>
          </p:cNvGraphicFramePr>
          <p:nvPr/>
        </p:nvGraphicFramePr>
        <p:xfrm>
          <a:off x="2381250" y="4357689"/>
          <a:ext cx="3575050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Equation" r:id="rId7" imgW="1841500" imgH="774700" progId="Equation.3">
                  <p:embed/>
                </p:oleObj>
              </mc:Choice>
              <mc:Fallback>
                <p:oleObj name="Equation" r:id="rId7" imgW="1841500" imgH="774700" progId="Equation.3">
                  <p:embed/>
                  <p:pic>
                    <p:nvPicPr>
                      <p:cNvPr id="4506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357689"/>
                        <a:ext cx="3575050" cy="150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608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BFA18B5-BDBB-49EC-B6E8-7E4898D0A73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1524001" y="16335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524001" y="18049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2" name="Object 8"/>
          <p:cNvGraphicFramePr>
            <a:graphicFrameLocks noChangeAspect="1"/>
          </p:cNvGraphicFramePr>
          <p:nvPr/>
        </p:nvGraphicFramePr>
        <p:xfrm>
          <a:off x="3095625" y="2000251"/>
          <a:ext cx="6667500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r:id="rId3" imgW="1187644" imgH="785707" progId="">
                  <p:embed/>
                </p:oleObj>
              </mc:Choice>
              <mc:Fallback>
                <p:oleObj r:id="rId3" imgW="1187644" imgH="785707" progId="">
                  <p:embed/>
                  <p:pic>
                    <p:nvPicPr>
                      <p:cNvPr id="4608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000251"/>
                        <a:ext cx="6667500" cy="442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17"/>
          <p:cNvGraphicFramePr>
            <a:graphicFrameLocks noChangeAspect="1"/>
          </p:cNvGraphicFramePr>
          <p:nvPr/>
        </p:nvGraphicFramePr>
        <p:xfrm>
          <a:off x="4079876" y="5805488"/>
          <a:ext cx="28035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5" imgW="1498600" imgH="419100" progId="Equation.3">
                  <p:embed/>
                </p:oleObj>
              </mc:Choice>
              <mc:Fallback>
                <p:oleObj name="Equation" r:id="rId5" imgW="1498600" imgH="419100" progId="Equation.3">
                  <p:embed/>
                  <p:pic>
                    <p:nvPicPr>
                      <p:cNvPr id="4608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6" y="5805488"/>
                        <a:ext cx="280352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710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0AE138C-8560-4BC1-9721-29844D2DEF2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524001" y="18240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524001" y="18001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1524001" y="20287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4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6" name="Object 12"/>
          <p:cNvGraphicFramePr>
            <a:graphicFrameLocks noChangeAspect="1"/>
          </p:cNvGraphicFramePr>
          <p:nvPr/>
        </p:nvGraphicFramePr>
        <p:xfrm>
          <a:off x="3238500" y="1928813"/>
          <a:ext cx="641985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r:id="rId3" imgW="1117720" imgH="646628" progId="">
                  <p:embed/>
                </p:oleObj>
              </mc:Choice>
              <mc:Fallback>
                <p:oleObj r:id="rId3" imgW="1117720" imgH="646628" progId="">
                  <p:embed/>
                  <p:pic>
                    <p:nvPicPr>
                      <p:cNvPr id="4710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1928813"/>
                        <a:ext cx="6419850" cy="371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17"/>
          <p:cNvGraphicFramePr>
            <a:graphicFrameLocks noChangeAspect="1"/>
          </p:cNvGraphicFramePr>
          <p:nvPr/>
        </p:nvGraphicFramePr>
        <p:xfrm>
          <a:off x="6600826" y="5373688"/>
          <a:ext cx="28035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5" imgW="1498600" imgH="419100" progId="Equation.3">
                  <p:embed/>
                </p:oleObj>
              </mc:Choice>
              <mc:Fallback>
                <p:oleObj name="Equation" r:id="rId5" imgW="1498600" imgH="419100" progId="Equation.3">
                  <p:embed/>
                  <p:pic>
                    <p:nvPicPr>
                      <p:cNvPr id="4710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5373688"/>
                        <a:ext cx="280352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813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C6B6022-099C-4504-AA52-E1C580D969E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48134" name="Picture 5" descr="Fig_7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857376"/>
            <a:ext cx="657225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0" name="Object 6"/>
          <p:cNvGraphicFramePr>
            <a:graphicFrameLocks noChangeAspect="1"/>
          </p:cNvGraphicFramePr>
          <p:nvPr/>
        </p:nvGraphicFramePr>
        <p:xfrm>
          <a:off x="3167064" y="1214439"/>
          <a:ext cx="21431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4" imgW="1257300" imgH="228600" progId="Equation.3">
                  <p:embed/>
                </p:oleObj>
              </mc:Choice>
              <mc:Fallback>
                <p:oleObj name="Equation" r:id="rId4" imgW="1257300" imgH="228600" progId="Equation.3">
                  <p:embed/>
                  <p:pic>
                    <p:nvPicPr>
                      <p:cNvPr id="481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4" y="1214439"/>
                        <a:ext cx="2143125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1" name="Object 8"/>
          <p:cNvGraphicFramePr>
            <a:graphicFrameLocks noChangeAspect="1"/>
          </p:cNvGraphicFramePr>
          <p:nvPr/>
        </p:nvGraphicFramePr>
        <p:xfrm>
          <a:off x="6024564" y="1214439"/>
          <a:ext cx="25177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Equation" r:id="rId6" imgW="1346200" imgH="228600" progId="Equation.3">
                  <p:embed/>
                </p:oleObj>
              </mc:Choice>
              <mc:Fallback>
                <p:oleObj name="Equation" r:id="rId6" imgW="1346200" imgH="228600" progId="Equation.3">
                  <p:embed/>
                  <p:pic>
                    <p:nvPicPr>
                      <p:cNvPr id="481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1214439"/>
                        <a:ext cx="25177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8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43A808D-F7BF-4535-91AB-FE667F28276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8" y="617538"/>
            <a:ext cx="6589712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7.2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拉普拉斯轉換的收斂區域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4" name="Rectangle 10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6" name="Rectangle 19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7" name="Rectangle 21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8" name="Rectangle 23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4" name="Object 22"/>
          <p:cNvGraphicFramePr>
            <a:graphicFrameLocks noChangeAspect="1"/>
          </p:cNvGraphicFramePr>
          <p:nvPr/>
        </p:nvGraphicFramePr>
        <p:xfrm>
          <a:off x="2595563" y="2643188"/>
          <a:ext cx="20891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方程式" r:id="rId3" imgW="1206500" imgH="330200" progId="Equation.3">
                  <p:embed/>
                </p:oleObj>
              </mc:Choice>
              <mc:Fallback>
                <p:oleObj name="方程式" r:id="rId3" imgW="1206500" imgH="330200" progId="Equation.3">
                  <p:embed/>
                  <p:pic>
                    <p:nvPicPr>
                      <p:cNvPr id="307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2643188"/>
                        <a:ext cx="208915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Text Box 24"/>
          <p:cNvSpPr txBox="1">
            <a:spLocks noChangeArrowheads="1"/>
          </p:cNvSpPr>
          <p:nvPr/>
        </p:nvSpPr>
        <p:spPr bwMode="auto">
          <a:xfrm>
            <a:off x="1992314" y="2133600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轉換的條件是                要收斂</a:t>
            </a:r>
            <a:endParaRPr lang="en-US" altLang="zh-TW"/>
          </a:p>
        </p:txBody>
      </p:sp>
      <p:sp>
        <p:nvSpPr>
          <p:cNvPr id="3090" name="Rectangle 2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5" name="Object 25"/>
          <p:cNvGraphicFramePr>
            <a:graphicFrameLocks noChangeAspect="1"/>
          </p:cNvGraphicFramePr>
          <p:nvPr/>
        </p:nvGraphicFramePr>
        <p:xfrm>
          <a:off x="4167188" y="3357564"/>
          <a:ext cx="17335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方程式" r:id="rId5" imgW="876240" imgH="228600" progId="Equation.3">
                  <p:embed/>
                </p:oleObj>
              </mc:Choice>
              <mc:Fallback>
                <p:oleObj name="方程式" r:id="rId5" imgW="876240" imgH="228600" progId="Equation.3">
                  <p:embed/>
                  <p:pic>
                    <p:nvPicPr>
                      <p:cNvPr id="307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3357564"/>
                        <a:ext cx="1733550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 Box 27"/>
          <p:cNvSpPr txBox="1">
            <a:spLocks noChangeArrowheads="1"/>
          </p:cNvSpPr>
          <p:nvPr/>
        </p:nvSpPr>
        <p:spPr bwMode="auto">
          <a:xfrm>
            <a:off x="2063750" y="3357563"/>
            <a:ext cx="410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一個指數函數</a:t>
            </a:r>
            <a:endParaRPr lang="en-US" altLang="zh-TW"/>
          </a:p>
        </p:txBody>
      </p:sp>
      <p:sp>
        <p:nvSpPr>
          <p:cNvPr id="3092" name="Rectangle 29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6" name="Object 28"/>
          <p:cNvGraphicFramePr>
            <a:graphicFrameLocks noChangeAspect="1"/>
          </p:cNvGraphicFramePr>
          <p:nvPr/>
        </p:nvGraphicFramePr>
        <p:xfrm>
          <a:off x="2095501" y="4000500"/>
          <a:ext cx="4284663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方程式" r:id="rId7" imgW="2400120" imgH="787320" progId="Equation.3">
                  <p:embed/>
                </p:oleObj>
              </mc:Choice>
              <mc:Fallback>
                <p:oleObj name="方程式" r:id="rId7" imgW="2400120" imgH="787320" progId="Equation.3">
                  <p:embed/>
                  <p:pic>
                    <p:nvPicPr>
                      <p:cNvPr id="307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4000500"/>
                        <a:ext cx="4284663" cy="141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Rectangle 33"/>
          <p:cNvSpPr>
            <a:spLocks noChangeArrowheads="1"/>
          </p:cNvSpPr>
          <p:nvPr/>
        </p:nvSpPr>
        <p:spPr bwMode="auto">
          <a:xfrm>
            <a:off x="1524001" y="31575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4" name="Rectangle 36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7" name="Object 35"/>
          <p:cNvGraphicFramePr>
            <a:graphicFrameLocks noChangeAspect="1"/>
          </p:cNvGraphicFramePr>
          <p:nvPr/>
        </p:nvGraphicFramePr>
        <p:xfrm>
          <a:off x="2166938" y="5392739"/>
          <a:ext cx="28575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方程式" r:id="rId9" imgW="1688760" imgH="660240" progId="Equation.3">
                  <p:embed/>
                </p:oleObj>
              </mc:Choice>
              <mc:Fallback>
                <p:oleObj name="方程式" r:id="rId9" imgW="1688760" imgH="660240" progId="Equation.3">
                  <p:embed/>
                  <p:pic>
                    <p:nvPicPr>
                      <p:cNvPr id="307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5392739"/>
                        <a:ext cx="2857500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5" name="Rectangle 3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8" name="Object 38"/>
          <p:cNvGraphicFramePr>
            <a:graphicFrameLocks noChangeAspect="1"/>
          </p:cNvGraphicFramePr>
          <p:nvPr/>
        </p:nvGraphicFramePr>
        <p:xfrm>
          <a:off x="7024689" y="2714625"/>
          <a:ext cx="2428875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11" imgW="991138" imgH="1120942" progId="">
                  <p:embed/>
                </p:oleObj>
              </mc:Choice>
              <mc:Fallback>
                <p:oleObj r:id="rId11" imgW="991138" imgH="1120942" progId="">
                  <p:embed/>
                  <p:pic>
                    <p:nvPicPr>
                      <p:cNvPr id="307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9" y="2714625"/>
                        <a:ext cx="2428875" cy="275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6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9" name="Object 24"/>
          <p:cNvGraphicFramePr>
            <a:graphicFrameLocks noChangeAspect="1"/>
          </p:cNvGraphicFramePr>
          <p:nvPr/>
        </p:nvGraphicFramePr>
        <p:xfrm>
          <a:off x="3738563" y="2143126"/>
          <a:ext cx="958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3" imgW="508000" imgH="228600" progId="Equation.3">
                  <p:embed/>
                </p:oleObj>
              </mc:Choice>
              <mc:Fallback>
                <p:oleObj name="Equation" r:id="rId13" imgW="508000" imgH="228600" progId="Equation.3">
                  <p:embed/>
                  <p:pic>
                    <p:nvPicPr>
                      <p:cNvPr id="307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2143126"/>
                        <a:ext cx="9588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916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0590294-F5BF-4A34-AE9E-48785A4D208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9165" name="Rectangle 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916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7.7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單邊拉普拉斯轉換</a:t>
            </a:r>
          </a:p>
        </p:txBody>
      </p:sp>
      <p:sp>
        <p:nvSpPr>
          <p:cNvPr id="49167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9168" name="Rectangle 1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9169" name="Rectangle 13"/>
          <p:cNvSpPr>
            <a:spLocks noChangeArrowheads="1"/>
          </p:cNvSpPr>
          <p:nvPr/>
        </p:nvSpPr>
        <p:spPr bwMode="auto">
          <a:xfrm>
            <a:off x="1524001" y="3071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9170" name="Rectangle 15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9171" name="Rectangle 17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9172" name="Rectangle 2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9173" name="Rectangle 2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9174" name="Rectangle 29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9175" name="Rectangle 31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4" name="Object 32"/>
          <p:cNvGraphicFramePr>
            <a:graphicFrameLocks noChangeAspect="1"/>
          </p:cNvGraphicFramePr>
          <p:nvPr/>
        </p:nvGraphicFramePr>
        <p:xfrm>
          <a:off x="2667000" y="2857501"/>
          <a:ext cx="17922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3" imgW="965160" imgH="203040" progId="Equation.3">
                  <p:embed/>
                </p:oleObj>
              </mc:Choice>
              <mc:Fallback>
                <p:oleObj name="Equation" r:id="rId3" imgW="965160" imgH="203040" progId="Equation.3">
                  <p:embed/>
                  <p:pic>
                    <p:nvPicPr>
                      <p:cNvPr id="4915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57501"/>
                        <a:ext cx="179228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6" name="Rectangle 3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5" name="Object 33"/>
          <p:cNvGraphicFramePr>
            <a:graphicFrameLocks noChangeAspect="1"/>
          </p:cNvGraphicFramePr>
          <p:nvPr/>
        </p:nvGraphicFramePr>
        <p:xfrm>
          <a:off x="6738939" y="4857751"/>
          <a:ext cx="35020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5" imgW="1752480" imgH="787320" progId="Equation.3">
                  <p:embed/>
                </p:oleObj>
              </mc:Choice>
              <mc:Fallback>
                <p:oleObj name="Equation" r:id="rId5" imgW="1752480" imgH="787320" progId="Equation.3">
                  <p:embed/>
                  <p:pic>
                    <p:nvPicPr>
                      <p:cNvPr id="4915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9" y="4857751"/>
                        <a:ext cx="3502025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7" name="文字方塊 29"/>
          <p:cNvSpPr txBox="1">
            <a:spLocks noChangeArrowheads="1"/>
          </p:cNvSpPr>
          <p:nvPr/>
        </p:nvSpPr>
        <p:spPr bwMode="auto">
          <a:xfrm>
            <a:off x="6596064" y="4071939"/>
            <a:ext cx="3571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單邊拉普拉斯轉換</a:t>
            </a:r>
            <a:r>
              <a:rPr lang="en-US" altLang="zh-TW"/>
              <a:t>(unilateral Laplace transform)</a:t>
            </a:r>
            <a:endParaRPr lang="zh-TW" altLang="en-US"/>
          </a:p>
        </p:txBody>
      </p:sp>
      <p:sp>
        <p:nvSpPr>
          <p:cNvPr id="49178" name="文字方塊 26"/>
          <p:cNvSpPr txBox="1">
            <a:spLocks noChangeArrowheads="1"/>
          </p:cNvSpPr>
          <p:nvPr/>
        </p:nvSpPr>
        <p:spPr bwMode="auto">
          <a:xfrm>
            <a:off x="2095500" y="2071689"/>
            <a:ext cx="4071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一個符合因果律的系統，這個系統的脈衝響應必須滿足以下的條件，</a:t>
            </a:r>
          </a:p>
        </p:txBody>
      </p:sp>
      <p:sp>
        <p:nvSpPr>
          <p:cNvPr id="49179" name="文字方塊 27"/>
          <p:cNvSpPr txBox="1">
            <a:spLocks noChangeArrowheads="1"/>
          </p:cNvSpPr>
          <p:nvPr/>
        </p:nvSpPr>
        <p:spPr bwMode="auto">
          <a:xfrm>
            <a:off x="2166938" y="4143375"/>
            <a:ext cx="4000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如果我們只考慮           的訊號，其拉普拉斯轉換運算的積分下限改為          ，</a:t>
            </a:r>
          </a:p>
        </p:txBody>
      </p:sp>
      <p:sp>
        <p:nvSpPr>
          <p:cNvPr id="49180" name="文字方塊 28"/>
          <p:cNvSpPr txBox="1">
            <a:spLocks noChangeArrowheads="1"/>
          </p:cNvSpPr>
          <p:nvPr/>
        </p:nvSpPr>
        <p:spPr bwMode="auto">
          <a:xfrm>
            <a:off x="2166938" y="3286126"/>
            <a:ext cx="3929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也就是說系統的脈衝響應一定是正向時間的函數。</a:t>
            </a:r>
          </a:p>
        </p:txBody>
      </p:sp>
      <p:graphicFrame>
        <p:nvGraphicFramePr>
          <p:cNvPr id="49156" name="Object 27"/>
          <p:cNvGraphicFramePr>
            <a:graphicFrameLocks noChangeAspect="1"/>
          </p:cNvGraphicFramePr>
          <p:nvPr/>
        </p:nvGraphicFramePr>
        <p:xfrm>
          <a:off x="4238625" y="4214813"/>
          <a:ext cx="5905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7" imgW="317160" imgH="177480" progId="Equation.3">
                  <p:embed/>
                </p:oleObj>
              </mc:Choice>
              <mc:Fallback>
                <p:oleObj name="Equation" r:id="rId7" imgW="317160" imgH="177480" progId="Equation.3">
                  <p:embed/>
                  <p:pic>
                    <p:nvPicPr>
                      <p:cNvPr id="4915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5" y="4214813"/>
                        <a:ext cx="5905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26"/>
          <p:cNvGraphicFramePr>
            <a:graphicFrameLocks noChangeAspect="1"/>
          </p:cNvGraphicFramePr>
          <p:nvPr/>
        </p:nvGraphicFramePr>
        <p:xfrm>
          <a:off x="2667001" y="4786314"/>
          <a:ext cx="6842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方程式" r:id="rId9" imgW="393529" imgH="203112" progId="Equation.3">
                  <p:embed/>
                </p:oleObj>
              </mc:Choice>
              <mc:Fallback>
                <p:oleObj name="方程式" r:id="rId9" imgW="393529" imgH="203112" progId="Equation.3">
                  <p:embed/>
                  <p:pic>
                    <p:nvPicPr>
                      <p:cNvPr id="4915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4786314"/>
                        <a:ext cx="684213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29"/>
          <p:cNvGraphicFramePr>
            <a:graphicFrameLocks noChangeAspect="1"/>
          </p:cNvGraphicFramePr>
          <p:nvPr/>
        </p:nvGraphicFramePr>
        <p:xfrm>
          <a:off x="2738438" y="5072063"/>
          <a:ext cx="2589212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quation" r:id="rId11" imgW="1295280" imgH="330120" progId="Equation.3">
                  <p:embed/>
                </p:oleObj>
              </mc:Choice>
              <mc:Fallback>
                <p:oleObj name="Equation" r:id="rId11" imgW="1295280" imgH="330120" progId="Equation.3">
                  <p:embed/>
                  <p:pic>
                    <p:nvPicPr>
                      <p:cNvPr id="4915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072063"/>
                        <a:ext cx="2589212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1" name="文字方塊 32"/>
          <p:cNvSpPr txBox="1">
            <a:spLocks noChangeArrowheads="1"/>
          </p:cNvSpPr>
          <p:nvPr/>
        </p:nvSpPr>
        <p:spPr bwMode="auto">
          <a:xfrm>
            <a:off x="6596063" y="2143125"/>
            <a:ext cx="37147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單邊拉普拉斯轉換是針對       的訊號，這些訊號一定是右邊訊號，所以它的拉普拉斯轉換收斂區域一定是在          的最右極點的右邊，一般是不再特別標示其收斂區域。</a:t>
            </a:r>
          </a:p>
        </p:txBody>
      </p:sp>
      <p:graphicFrame>
        <p:nvGraphicFramePr>
          <p:cNvPr id="49159" name="Object 30"/>
          <p:cNvGraphicFramePr>
            <a:graphicFrameLocks noChangeAspect="1"/>
          </p:cNvGraphicFramePr>
          <p:nvPr/>
        </p:nvGraphicFramePr>
        <p:xfrm>
          <a:off x="9596438" y="2214563"/>
          <a:ext cx="5905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13" imgW="317160" imgH="177480" progId="Equation.3">
                  <p:embed/>
                </p:oleObj>
              </mc:Choice>
              <mc:Fallback>
                <p:oleObj name="Equation" r:id="rId13" imgW="317160" imgH="177480" progId="Equation.3">
                  <p:embed/>
                  <p:pic>
                    <p:nvPicPr>
                      <p:cNvPr id="49159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6438" y="2214563"/>
                        <a:ext cx="5905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31"/>
          <p:cNvGraphicFramePr>
            <a:graphicFrameLocks noChangeAspect="1"/>
          </p:cNvGraphicFramePr>
          <p:nvPr/>
        </p:nvGraphicFramePr>
        <p:xfrm>
          <a:off x="8810625" y="3071813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14" imgW="355320" imgH="203040" progId="Equation.3">
                  <p:embed/>
                </p:oleObj>
              </mc:Choice>
              <mc:Fallback>
                <p:oleObj name="Equation" r:id="rId14" imgW="355320" imgH="203040" progId="Equation.3">
                  <p:embed/>
                  <p:pic>
                    <p:nvPicPr>
                      <p:cNvPr id="4916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25" y="3071813"/>
                        <a:ext cx="711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2" name="Text Box 25"/>
          <p:cNvSpPr txBox="1">
            <a:spLocks noChangeArrowheads="1"/>
          </p:cNvSpPr>
          <p:nvPr/>
        </p:nvSpPr>
        <p:spPr bwMode="auto">
          <a:xfrm>
            <a:off x="2309813" y="5715000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初始值的時間</a:t>
            </a:r>
            <a:endParaRPr lang="en-US" altLang="zh-TW"/>
          </a:p>
        </p:txBody>
      </p:sp>
      <p:sp>
        <p:nvSpPr>
          <p:cNvPr id="49183" name="Text Box 22"/>
          <p:cNvSpPr txBox="1">
            <a:spLocks noChangeArrowheads="1"/>
          </p:cNvSpPr>
          <p:nvPr/>
        </p:nvSpPr>
        <p:spPr bwMode="auto">
          <a:xfrm>
            <a:off x="2309814" y="6072189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初始條件的時間</a:t>
            </a:r>
            <a:r>
              <a:rPr lang="en-US" altLang="zh-TW"/>
              <a:t> </a:t>
            </a:r>
          </a:p>
        </p:txBody>
      </p:sp>
      <p:graphicFrame>
        <p:nvGraphicFramePr>
          <p:cNvPr id="49161" name="Object 23"/>
          <p:cNvGraphicFramePr>
            <a:graphicFrameLocks noChangeAspect="1"/>
          </p:cNvGraphicFramePr>
          <p:nvPr/>
        </p:nvGraphicFramePr>
        <p:xfrm>
          <a:off x="4167189" y="5715000"/>
          <a:ext cx="7191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方程式" r:id="rId16" imgW="393529" imgH="203112" progId="Equation.3">
                  <p:embed/>
                </p:oleObj>
              </mc:Choice>
              <mc:Fallback>
                <p:oleObj name="方程式" r:id="rId16" imgW="393529" imgH="203112" progId="Equation.3">
                  <p:embed/>
                  <p:pic>
                    <p:nvPicPr>
                      <p:cNvPr id="4916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9" y="5715000"/>
                        <a:ext cx="719137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4381501" y="6072189"/>
          <a:ext cx="6842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方程式" r:id="rId18" imgW="393529" imgH="203112" progId="Equation.3">
                  <p:embed/>
                </p:oleObj>
              </mc:Choice>
              <mc:Fallback>
                <p:oleObj name="方程式" r:id="rId18" imgW="393529" imgH="203112" progId="Equation.3">
                  <p:embed/>
                  <p:pic>
                    <p:nvPicPr>
                      <p:cNvPr id="491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1" y="6072189"/>
                        <a:ext cx="684213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018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F5C4199-8B5E-453D-BB0F-59409AB3876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50178" name="Object 30"/>
          <p:cNvGraphicFramePr>
            <a:graphicFrameLocks noChangeAspect="1"/>
          </p:cNvGraphicFramePr>
          <p:nvPr/>
        </p:nvGraphicFramePr>
        <p:xfrm>
          <a:off x="2024063" y="4572000"/>
          <a:ext cx="40322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方程式" r:id="rId3" imgW="2108200" imgH="304800" progId="Equation.3">
                  <p:embed/>
                </p:oleObj>
              </mc:Choice>
              <mc:Fallback>
                <p:oleObj name="方程式" r:id="rId3" imgW="2108200" imgH="304800" progId="Equation.3">
                  <p:embed/>
                  <p:pic>
                    <p:nvPicPr>
                      <p:cNvPr id="501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572000"/>
                        <a:ext cx="403225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28"/>
          <p:cNvGraphicFramePr>
            <a:graphicFrameLocks noChangeAspect="1"/>
          </p:cNvGraphicFramePr>
          <p:nvPr/>
        </p:nvGraphicFramePr>
        <p:xfrm>
          <a:off x="2166939" y="3214688"/>
          <a:ext cx="198278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方程式" r:id="rId5" imgW="1066680" imgH="634680" progId="Equation.3">
                  <p:embed/>
                </p:oleObj>
              </mc:Choice>
              <mc:Fallback>
                <p:oleObj name="方程式" r:id="rId5" imgW="1066680" imgH="634680" progId="Equation.3">
                  <p:embed/>
                  <p:pic>
                    <p:nvPicPr>
                      <p:cNvPr id="5017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3214688"/>
                        <a:ext cx="1982787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12"/>
          <p:cNvGraphicFramePr>
            <a:graphicFrameLocks noChangeAspect="1"/>
          </p:cNvGraphicFramePr>
          <p:nvPr/>
        </p:nvGraphicFramePr>
        <p:xfrm>
          <a:off x="2881314" y="2714626"/>
          <a:ext cx="151288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方程式" r:id="rId7" imgW="799753" imgH="203112" progId="Equation.3">
                  <p:embed/>
                </p:oleObj>
              </mc:Choice>
              <mc:Fallback>
                <p:oleObj name="方程式" r:id="rId7" imgW="799753" imgH="203112" progId="Equation.3">
                  <p:embed/>
                  <p:pic>
                    <p:nvPicPr>
                      <p:cNvPr id="501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4" y="2714626"/>
                        <a:ext cx="1512887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2024064" y="2143126"/>
            <a:ext cx="302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(1)</a:t>
            </a:r>
            <a:r>
              <a:rPr lang="zh-TW" altLang="en-US" b="1"/>
              <a:t>線性</a:t>
            </a:r>
            <a:r>
              <a:rPr lang="zh-TW" altLang="en-US"/>
              <a:t>特</a:t>
            </a:r>
            <a:r>
              <a:rPr lang="zh-TW" altLang="en-US" b="1"/>
              <a:t>性</a:t>
            </a:r>
            <a:r>
              <a:rPr lang="en-US" altLang="zh-TW" b="1"/>
              <a:t>(Linearity)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068BECB-295E-4612-8070-934CAE38B45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11" name="Text Box 2"/>
          <p:cNvSpPr txBox="1">
            <a:spLocks noChangeArrowheads="1"/>
          </p:cNvSpPr>
          <p:nvPr/>
        </p:nvSpPr>
        <p:spPr bwMode="auto">
          <a:xfrm>
            <a:off x="1992314" y="2133601"/>
            <a:ext cx="352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(2)</a:t>
            </a:r>
            <a:r>
              <a:rPr lang="zh-TW" altLang="en-US" b="1"/>
              <a:t>時間偏移</a:t>
            </a:r>
            <a:r>
              <a:rPr lang="en-US" altLang="zh-TW" b="1"/>
              <a:t>(Time shifting)</a:t>
            </a:r>
          </a:p>
        </p:txBody>
      </p:sp>
      <p:sp>
        <p:nvSpPr>
          <p:cNvPr id="51212" name="Rectangle 3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02" name="Object 4"/>
          <p:cNvGraphicFramePr>
            <a:graphicFrameLocks noChangeAspect="1"/>
          </p:cNvGraphicFramePr>
          <p:nvPr/>
        </p:nvGraphicFramePr>
        <p:xfrm>
          <a:off x="4800600" y="2636838"/>
          <a:ext cx="2520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方程式" r:id="rId3" imgW="1205977" imgH="215806" progId="Equation.3">
                  <p:embed/>
                </p:oleObj>
              </mc:Choice>
              <mc:Fallback>
                <p:oleObj name="方程式" r:id="rId3" imgW="1205977" imgH="215806" progId="Equation.3">
                  <p:embed/>
                  <p:pic>
                    <p:nvPicPr>
                      <p:cNvPr id="512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636838"/>
                        <a:ext cx="25209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3" name="Rectangle 5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03" name="Object 6"/>
          <p:cNvGraphicFramePr>
            <a:graphicFrameLocks noChangeAspect="1"/>
          </p:cNvGraphicFramePr>
          <p:nvPr/>
        </p:nvGraphicFramePr>
        <p:xfrm>
          <a:off x="2309813" y="2643189"/>
          <a:ext cx="16557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方程式" r:id="rId5" imgW="787320" imgH="215640" progId="Equation.3">
                  <p:embed/>
                </p:oleObj>
              </mc:Choice>
              <mc:Fallback>
                <p:oleObj name="方程式" r:id="rId5" imgW="787320" imgH="215640" progId="Equation.3">
                  <p:embed/>
                  <p:pic>
                    <p:nvPicPr>
                      <p:cNvPr id="5120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2643189"/>
                        <a:ext cx="1655762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4" name="Rectangle 7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215" name="Rectangle 8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216" name="Rectangle 10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217" name="Rectangle 14"/>
          <p:cNvSpPr>
            <a:spLocks noChangeArrowheads="1"/>
          </p:cNvSpPr>
          <p:nvPr/>
        </p:nvSpPr>
        <p:spPr bwMode="auto">
          <a:xfrm>
            <a:off x="1524001" y="2886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04" name="Object 13"/>
          <p:cNvGraphicFramePr>
            <a:graphicFrameLocks noChangeAspect="1"/>
          </p:cNvGraphicFramePr>
          <p:nvPr/>
        </p:nvGraphicFramePr>
        <p:xfrm>
          <a:off x="1919289" y="3213100"/>
          <a:ext cx="77565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方程式" r:id="rId7" imgW="4228920" imgH="355320" progId="Equation.3">
                  <p:embed/>
                </p:oleObj>
              </mc:Choice>
              <mc:Fallback>
                <p:oleObj name="方程式" r:id="rId7" imgW="4228920" imgH="355320" progId="Equation.3">
                  <p:embed/>
                  <p:pic>
                    <p:nvPicPr>
                      <p:cNvPr id="5120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3213100"/>
                        <a:ext cx="77565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8" name="Rectangle 16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05" name="Object 15"/>
          <p:cNvGraphicFramePr>
            <a:graphicFrameLocks noChangeAspect="1"/>
          </p:cNvGraphicFramePr>
          <p:nvPr/>
        </p:nvGraphicFramePr>
        <p:xfrm>
          <a:off x="3648076" y="3933825"/>
          <a:ext cx="30956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方程式" r:id="rId9" imgW="1511300" imgH="304800" progId="Equation.3">
                  <p:embed/>
                </p:oleObj>
              </mc:Choice>
              <mc:Fallback>
                <p:oleObj name="方程式" r:id="rId9" imgW="1511300" imgH="304800" progId="Equation.3">
                  <p:embed/>
                  <p:pic>
                    <p:nvPicPr>
                      <p:cNvPr id="5120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3933825"/>
                        <a:ext cx="309562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17"/>
          <p:cNvGraphicFramePr>
            <a:graphicFrameLocks noChangeAspect="1"/>
          </p:cNvGraphicFramePr>
          <p:nvPr/>
        </p:nvGraphicFramePr>
        <p:xfrm>
          <a:off x="8112126" y="2708275"/>
          <a:ext cx="714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方程式" r:id="rId11" imgW="355320" imgH="215640" progId="Equation.3">
                  <p:embed/>
                </p:oleObj>
              </mc:Choice>
              <mc:Fallback>
                <p:oleObj name="方程式" r:id="rId11" imgW="355320" imgH="215640" progId="Equation.3">
                  <p:embed/>
                  <p:pic>
                    <p:nvPicPr>
                      <p:cNvPr id="5120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6" y="2708275"/>
                        <a:ext cx="7143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9" name="文字方塊 20"/>
          <p:cNvSpPr txBox="1">
            <a:spLocks noChangeArrowheads="1"/>
          </p:cNvSpPr>
          <p:nvPr/>
        </p:nvSpPr>
        <p:spPr bwMode="auto">
          <a:xfrm>
            <a:off x="2135189" y="4652963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7.12</a:t>
            </a:r>
            <a:r>
              <a:rPr lang="en-US" altLang="zh-TW"/>
              <a:t>  </a:t>
            </a:r>
            <a:r>
              <a:rPr lang="zh-TW" altLang="zh-TW"/>
              <a:t>時間偏移</a:t>
            </a:r>
            <a:endParaRPr lang="zh-TW" altLang="en-US"/>
          </a:p>
        </p:txBody>
      </p:sp>
      <p:sp>
        <p:nvSpPr>
          <p:cNvPr id="51220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07" name="Object 21"/>
          <p:cNvGraphicFramePr>
            <a:graphicFrameLocks noChangeAspect="1"/>
          </p:cNvGraphicFramePr>
          <p:nvPr/>
        </p:nvGraphicFramePr>
        <p:xfrm>
          <a:off x="2711451" y="5084764"/>
          <a:ext cx="17811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方程式" r:id="rId13" imgW="850900" imgH="228600" progId="Equation.3">
                  <p:embed/>
                </p:oleObj>
              </mc:Choice>
              <mc:Fallback>
                <p:oleObj name="方程式" r:id="rId13" imgW="850900" imgH="228600" progId="Equation.3">
                  <p:embed/>
                  <p:pic>
                    <p:nvPicPr>
                      <p:cNvPr id="5120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5084764"/>
                        <a:ext cx="1781175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1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08" name="Object 23"/>
          <p:cNvGraphicFramePr>
            <a:graphicFrameLocks noChangeAspect="1"/>
          </p:cNvGraphicFramePr>
          <p:nvPr/>
        </p:nvGraphicFramePr>
        <p:xfrm>
          <a:off x="2063751" y="5516564"/>
          <a:ext cx="83343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方程式" r:id="rId15" imgW="4394200" imgH="482600" progId="Equation.3">
                  <p:embed/>
                </p:oleObj>
              </mc:Choice>
              <mc:Fallback>
                <p:oleObj name="方程式" r:id="rId15" imgW="4394200" imgH="482600" progId="Equation.3">
                  <p:embed/>
                  <p:pic>
                    <p:nvPicPr>
                      <p:cNvPr id="5120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5516564"/>
                        <a:ext cx="8334375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223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DBBF006-ABFB-4293-97A0-E38A494385C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223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2135189" y="2205038"/>
          <a:ext cx="39719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方程式" r:id="rId3" imgW="1905000" imgH="228600" progId="Equation.3">
                  <p:embed/>
                </p:oleObj>
              </mc:Choice>
              <mc:Fallback>
                <p:oleObj name="方程式" r:id="rId3" imgW="1905000" imgH="228600" progId="Equation.3">
                  <p:embed/>
                  <p:pic>
                    <p:nvPicPr>
                      <p:cNvPr id="522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205038"/>
                        <a:ext cx="39719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063750" y="2781300"/>
          <a:ext cx="29527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方程式" r:id="rId5" imgW="1397000" imgH="330200" progId="Equation.3">
                  <p:embed/>
                </p:oleObj>
              </mc:Choice>
              <mc:Fallback>
                <p:oleObj name="方程式" r:id="rId5" imgW="1397000" imgH="330200" progId="Equation.3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781300"/>
                        <a:ext cx="29527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8" name="Object 5"/>
          <p:cNvGraphicFramePr>
            <a:graphicFrameLocks noChangeAspect="1"/>
          </p:cNvGraphicFramePr>
          <p:nvPr/>
        </p:nvGraphicFramePr>
        <p:xfrm>
          <a:off x="2135188" y="3500438"/>
          <a:ext cx="24749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方程式" r:id="rId7" imgW="1168400" imgH="190500" progId="Equation.3">
                  <p:embed/>
                </p:oleObj>
              </mc:Choice>
              <mc:Fallback>
                <p:oleObj name="方程式" r:id="rId7" imgW="1168400" imgH="190500" progId="Equation.3">
                  <p:embed/>
                  <p:pic>
                    <p:nvPicPr>
                      <p:cNvPr id="522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500438"/>
                        <a:ext cx="2474912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5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9" name="Object 7"/>
          <p:cNvGraphicFramePr>
            <a:graphicFrameLocks noChangeAspect="1"/>
          </p:cNvGraphicFramePr>
          <p:nvPr/>
        </p:nvGraphicFramePr>
        <p:xfrm>
          <a:off x="2063751" y="4076701"/>
          <a:ext cx="81835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方程式" r:id="rId9" imgW="4191000" imgH="482600" progId="Equation.3">
                  <p:embed/>
                </p:oleObj>
              </mc:Choice>
              <mc:Fallback>
                <p:oleObj name="方程式" r:id="rId9" imgW="4191000" imgH="482600" progId="Equation.3">
                  <p:embed/>
                  <p:pic>
                    <p:nvPicPr>
                      <p:cNvPr id="5222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076701"/>
                        <a:ext cx="818356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325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EA1B3F4-E991-408D-B085-C71B5805684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3258" name="Text Box 2"/>
          <p:cNvSpPr txBox="1">
            <a:spLocks noChangeArrowheads="1"/>
          </p:cNvSpPr>
          <p:nvPr/>
        </p:nvSpPr>
        <p:spPr bwMode="auto">
          <a:xfrm>
            <a:off x="2063751" y="2205039"/>
            <a:ext cx="414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(3) </a:t>
            </a:r>
            <a:r>
              <a:rPr lang="en-US" altLang="zh-TW" b="1" i="1"/>
              <a:t>s-</a:t>
            </a:r>
            <a:r>
              <a:rPr lang="zh-TW" altLang="en-US" b="1"/>
              <a:t>域偏移</a:t>
            </a:r>
            <a:r>
              <a:rPr lang="en-US" altLang="zh-TW" b="1"/>
              <a:t>(Shifting in s-domain)</a:t>
            </a:r>
          </a:p>
        </p:txBody>
      </p:sp>
      <p:graphicFrame>
        <p:nvGraphicFramePr>
          <p:cNvPr id="53250" name="Object 18"/>
          <p:cNvGraphicFramePr>
            <a:graphicFrameLocks noChangeAspect="1"/>
          </p:cNvGraphicFramePr>
          <p:nvPr/>
        </p:nvGraphicFramePr>
        <p:xfrm>
          <a:off x="2566989" y="2924175"/>
          <a:ext cx="16097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方程式" r:id="rId3" imgW="838080" imgH="215640" progId="Equation.3">
                  <p:embed/>
                </p:oleObj>
              </mc:Choice>
              <mc:Fallback>
                <p:oleObj name="方程式" r:id="rId3" imgW="838080" imgH="215640" progId="Equation.3">
                  <p:embed/>
                  <p:pic>
                    <p:nvPicPr>
                      <p:cNvPr id="5325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2924175"/>
                        <a:ext cx="16097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19"/>
          <p:cNvGraphicFramePr>
            <a:graphicFrameLocks noChangeAspect="1"/>
          </p:cNvGraphicFramePr>
          <p:nvPr/>
        </p:nvGraphicFramePr>
        <p:xfrm>
          <a:off x="2063751" y="3357563"/>
          <a:ext cx="34655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Equation" r:id="rId5" imgW="1752480" imgH="685800" progId="Equation.3">
                  <p:embed/>
                </p:oleObj>
              </mc:Choice>
              <mc:Fallback>
                <p:oleObj name="Equation" r:id="rId5" imgW="1752480" imgH="685800" progId="Equation.3">
                  <p:embed/>
                  <p:pic>
                    <p:nvPicPr>
                      <p:cNvPr id="5325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357563"/>
                        <a:ext cx="3465513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20"/>
          <p:cNvGraphicFramePr>
            <a:graphicFrameLocks noChangeAspect="1"/>
          </p:cNvGraphicFramePr>
          <p:nvPr/>
        </p:nvGraphicFramePr>
        <p:xfrm>
          <a:off x="2495550" y="5084763"/>
          <a:ext cx="30241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方程式" r:id="rId7" imgW="1485255" imgH="304668" progId="Equation.3">
                  <p:embed/>
                </p:oleObj>
              </mc:Choice>
              <mc:Fallback>
                <p:oleObj name="方程式" r:id="rId7" imgW="1485255" imgH="304668" progId="Equation.3">
                  <p:embed/>
                  <p:pic>
                    <p:nvPicPr>
                      <p:cNvPr id="532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5084763"/>
                        <a:ext cx="3024188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文字方塊 7"/>
          <p:cNvSpPr txBox="1">
            <a:spLocks noChangeArrowheads="1"/>
          </p:cNvSpPr>
          <p:nvPr/>
        </p:nvSpPr>
        <p:spPr bwMode="auto">
          <a:xfrm>
            <a:off x="6096001" y="2349500"/>
            <a:ext cx="374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7.13</a:t>
            </a:r>
            <a:r>
              <a:rPr lang="en-US" altLang="zh-TW"/>
              <a:t>  s-</a:t>
            </a:r>
            <a:r>
              <a:rPr lang="zh-TW" altLang="zh-TW"/>
              <a:t>域偏移</a:t>
            </a:r>
            <a:endParaRPr lang="zh-TW" altLang="en-US"/>
          </a:p>
        </p:txBody>
      </p:sp>
      <p:sp>
        <p:nvSpPr>
          <p:cNvPr id="53260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6383339" y="2781300"/>
          <a:ext cx="39338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方程式" r:id="rId9" imgW="2044700" imgH="393700" progId="Equation.3">
                  <p:embed/>
                </p:oleObj>
              </mc:Choice>
              <mc:Fallback>
                <p:oleObj name="方程式" r:id="rId9" imgW="2044700" imgH="393700" progId="Equation.3">
                  <p:embed/>
                  <p:pic>
                    <p:nvPicPr>
                      <p:cNvPr id="53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2781300"/>
                        <a:ext cx="3933825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1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4" name="Object 7"/>
          <p:cNvGraphicFramePr>
            <a:graphicFrameLocks noChangeAspect="1"/>
          </p:cNvGraphicFramePr>
          <p:nvPr/>
        </p:nvGraphicFramePr>
        <p:xfrm>
          <a:off x="6024564" y="3644901"/>
          <a:ext cx="43910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方程式" r:id="rId11" imgW="2311400" imgH="419100" progId="Equation.3">
                  <p:embed/>
                </p:oleObj>
              </mc:Choice>
              <mc:Fallback>
                <p:oleObj name="方程式" r:id="rId11" imgW="2311400" imgH="419100" progId="Equation.3">
                  <p:embed/>
                  <p:pic>
                    <p:nvPicPr>
                      <p:cNvPr id="5325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3644901"/>
                        <a:ext cx="4391025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2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5" name="Object 9"/>
          <p:cNvGraphicFramePr>
            <a:graphicFrameLocks noChangeAspect="1"/>
          </p:cNvGraphicFramePr>
          <p:nvPr/>
        </p:nvGraphicFramePr>
        <p:xfrm>
          <a:off x="6167438" y="4652963"/>
          <a:ext cx="35290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方程式" r:id="rId13" imgW="1689100" imgH="228600" progId="Equation.3">
                  <p:embed/>
                </p:oleObj>
              </mc:Choice>
              <mc:Fallback>
                <p:oleObj name="方程式" r:id="rId13" imgW="1689100" imgH="228600" progId="Equation.3">
                  <p:embed/>
                  <p:pic>
                    <p:nvPicPr>
                      <p:cNvPr id="5325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4652963"/>
                        <a:ext cx="352901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427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90A5E7C-F8B7-4EE1-AC27-DCEFBDF0AFE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4280" name="Text Box 2"/>
          <p:cNvSpPr txBox="1">
            <a:spLocks noChangeArrowheads="1"/>
          </p:cNvSpPr>
          <p:nvPr/>
        </p:nvSpPr>
        <p:spPr bwMode="auto">
          <a:xfrm>
            <a:off x="1992313" y="2060575"/>
            <a:ext cx="453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(4)</a:t>
            </a:r>
            <a:r>
              <a:rPr lang="zh-TW" altLang="en-US" b="1"/>
              <a:t>時間的比例調整</a:t>
            </a:r>
            <a:r>
              <a:rPr lang="en-US" altLang="zh-TW" b="1"/>
              <a:t>(Time scaling)</a:t>
            </a:r>
          </a:p>
        </p:txBody>
      </p:sp>
      <p:graphicFrame>
        <p:nvGraphicFramePr>
          <p:cNvPr id="54274" name="Object 3"/>
          <p:cNvGraphicFramePr>
            <a:graphicFrameLocks noChangeAspect="1"/>
          </p:cNvGraphicFramePr>
          <p:nvPr/>
        </p:nvGraphicFramePr>
        <p:xfrm>
          <a:off x="2381251" y="2928939"/>
          <a:ext cx="12684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方程式" r:id="rId3" imgW="660240" imgH="177480" progId="Equation.3">
                  <p:embed/>
                </p:oleObj>
              </mc:Choice>
              <mc:Fallback>
                <p:oleObj name="方程式" r:id="rId3" imgW="660240" imgH="177480" progId="Equation.3">
                  <p:embed/>
                  <p:pic>
                    <p:nvPicPr>
                      <p:cNvPr id="542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2928939"/>
                        <a:ext cx="1268413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Rectangle 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5" name="Object 5"/>
          <p:cNvGraphicFramePr>
            <a:graphicFrameLocks noChangeAspect="1"/>
          </p:cNvGraphicFramePr>
          <p:nvPr/>
        </p:nvGraphicFramePr>
        <p:xfrm>
          <a:off x="4656138" y="2708275"/>
          <a:ext cx="23034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方程式" r:id="rId5" imgW="1167893" imgH="393529" progId="Equation.3">
                  <p:embed/>
                </p:oleObj>
              </mc:Choice>
              <mc:Fallback>
                <p:oleObj name="方程式" r:id="rId5" imgW="1167893" imgH="393529" progId="Equation.3">
                  <p:embed/>
                  <p:pic>
                    <p:nvPicPr>
                      <p:cNvPr id="5427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2708275"/>
                        <a:ext cx="2303462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2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83" name="Rectangle 1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524001" y="28098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85" name="Rectangle 15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87" name="Rectangle 2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6" name="Object 20"/>
          <p:cNvGraphicFramePr>
            <a:graphicFrameLocks noChangeAspect="1"/>
          </p:cNvGraphicFramePr>
          <p:nvPr/>
        </p:nvGraphicFramePr>
        <p:xfrm>
          <a:off x="2063750" y="3500438"/>
          <a:ext cx="736758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方程式" r:id="rId7" imgW="3898800" imgH="419040" progId="Equation.3">
                  <p:embed/>
                </p:oleObj>
              </mc:Choice>
              <mc:Fallback>
                <p:oleObj name="方程式" r:id="rId7" imgW="3898800" imgH="419040" progId="Equation.3">
                  <p:embed/>
                  <p:pic>
                    <p:nvPicPr>
                      <p:cNvPr id="542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500438"/>
                        <a:ext cx="7367588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8" name="Rectangle 2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7" name="Object 22"/>
          <p:cNvGraphicFramePr>
            <a:graphicFrameLocks noChangeAspect="1"/>
          </p:cNvGraphicFramePr>
          <p:nvPr/>
        </p:nvGraphicFramePr>
        <p:xfrm>
          <a:off x="4008439" y="4508501"/>
          <a:ext cx="26638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方程式" r:id="rId9" imgW="1282700" imgH="393700" progId="Equation.3">
                  <p:embed/>
                </p:oleObj>
              </mc:Choice>
              <mc:Fallback>
                <p:oleObj name="方程式" r:id="rId9" imgW="1282700" imgH="393700" progId="Equation.3">
                  <p:embed/>
                  <p:pic>
                    <p:nvPicPr>
                      <p:cNvPr id="5427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9" y="4508501"/>
                        <a:ext cx="266382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530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CB5FDB6-6FE9-4EB1-B197-0F9B68E1CA9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5304" name="Text Box 2"/>
          <p:cNvSpPr txBox="1">
            <a:spLocks noChangeArrowheads="1"/>
          </p:cNvSpPr>
          <p:nvPr/>
        </p:nvSpPr>
        <p:spPr bwMode="auto">
          <a:xfrm>
            <a:off x="1992313" y="2060576"/>
            <a:ext cx="3744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(5)</a:t>
            </a:r>
            <a:r>
              <a:rPr lang="zh-TW" altLang="en-US" b="1"/>
              <a:t>捲迴特性</a:t>
            </a:r>
            <a:r>
              <a:rPr lang="en-US" altLang="zh-TW" b="1"/>
              <a:t>(Convolution)</a:t>
            </a:r>
          </a:p>
        </p:txBody>
      </p:sp>
      <p:sp>
        <p:nvSpPr>
          <p:cNvPr id="55305" name="Rectangle 3"/>
          <p:cNvSpPr>
            <a:spLocks noChangeArrowheads="1"/>
          </p:cNvSpPr>
          <p:nvPr/>
        </p:nvSpPr>
        <p:spPr bwMode="auto">
          <a:xfrm>
            <a:off x="1524001" y="3071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06" name="Rectangle 5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07" name="Rectangle 7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08" name="Rectangle 10"/>
          <p:cNvSpPr>
            <a:spLocks noChangeArrowheads="1"/>
          </p:cNvSpPr>
          <p:nvPr/>
        </p:nvSpPr>
        <p:spPr bwMode="auto">
          <a:xfrm>
            <a:off x="1524001" y="2557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298" name="Object 15"/>
          <p:cNvGraphicFramePr>
            <a:graphicFrameLocks noChangeAspect="1"/>
          </p:cNvGraphicFramePr>
          <p:nvPr/>
        </p:nvGraphicFramePr>
        <p:xfrm>
          <a:off x="2746375" y="2420939"/>
          <a:ext cx="39624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方程式" r:id="rId3" imgW="2171520" imgH="304560" progId="Equation.3">
                  <p:embed/>
                </p:oleObj>
              </mc:Choice>
              <mc:Fallback>
                <p:oleObj name="方程式" r:id="rId3" imgW="2171520" imgH="304560" progId="Equation.3">
                  <p:embed/>
                  <p:pic>
                    <p:nvPicPr>
                      <p:cNvPr id="5529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2420939"/>
                        <a:ext cx="39624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1" name="Rectangle 18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299" name="Object 17"/>
          <p:cNvGraphicFramePr>
            <a:graphicFrameLocks noChangeAspect="1"/>
          </p:cNvGraphicFramePr>
          <p:nvPr/>
        </p:nvGraphicFramePr>
        <p:xfrm>
          <a:off x="2782888" y="2997200"/>
          <a:ext cx="309721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方程式" r:id="rId5" imgW="1574800" imgH="330200" progId="Equation.3">
                  <p:embed/>
                </p:oleObj>
              </mc:Choice>
              <mc:Fallback>
                <p:oleObj name="方程式" r:id="rId5" imgW="1574800" imgH="330200" progId="Equation.3">
                  <p:embed/>
                  <p:pic>
                    <p:nvPicPr>
                      <p:cNvPr id="5529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997200"/>
                        <a:ext cx="3097212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2" name="Rectangle 20"/>
          <p:cNvSpPr>
            <a:spLocks noChangeArrowheads="1"/>
          </p:cNvSpPr>
          <p:nvPr/>
        </p:nvSpPr>
        <p:spPr bwMode="auto">
          <a:xfrm>
            <a:off x="1524001" y="2605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300" name="Object 19"/>
          <p:cNvGraphicFramePr>
            <a:graphicFrameLocks noChangeAspect="1"/>
          </p:cNvGraphicFramePr>
          <p:nvPr/>
        </p:nvGraphicFramePr>
        <p:xfrm>
          <a:off x="2351088" y="3716339"/>
          <a:ext cx="7561262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方程式" r:id="rId7" imgW="4191000" imgH="1244600" progId="Equation.3">
                  <p:embed/>
                </p:oleObj>
              </mc:Choice>
              <mc:Fallback>
                <p:oleObj name="方程式" r:id="rId7" imgW="4191000" imgH="1244600" progId="Equation.3">
                  <p:embed/>
                  <p:pic>
                    <p:nvPicPr>
                      <p:cNvPr id="5530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716339"/>
                        <a:ext cx="7561262" cy="225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3" name="Rectangle 22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301" name="Object 21"/>
          <p:cNvGraphicFramePr>
            <a:graphicFrameLocks noChangeAspect="1"/>
          </p:cNvGraphicFramePr>
          <p:nvPr/>
        </p:nvGraphicFramePr>
        <p:xfrm>
          <a:off x="3719514" y="6021388"/>
          <a:ext cx="30241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方程式" r:id="rId9" imgW="1663700" imgH="304800" progId="Equation.3">
                  <p:embed/>
                </p:oleObj>
              </mc:Choice>
              <mc:Fallback>
                <p:oleObj name="方程式" r:id="rId9" imgW="1663700" imgH="304800" progId="Equation.3">
                  <p:embed/>
                  <p:pic>
                    <p:nvPicPr>
                      <p:cNvPr id="553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6021388"/>
                        <a:ext cx="3024187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632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B78BB54-A1B8-44DC-A083-D433D19D9D4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6329" name="文字方塊 3"/>
          <p:cNvSpPr txBox="1">
            <a:spLocks noChangeArrowheads="1"/>
          </p:cNvSpPr>
          <p:nvPr/>
        </p:nvSpPr>
        <p:spPr bwMode="auto">
          <a:xfrm>
            <a:off x="1992314" y="2133600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7.14</a:t>
            </a:r>
            <a:r>
              <a:rPr lang="en-US" altLang="zh-TW"/>
              <a:t>  </a:t>
            </a:r>
            <a:r>
              <a:rPr lang="zh-TW" altLang="zh-TW"/>
              <a:t>捲迴特性</a:t>
            </a:r>
            <a:endParaRPr lang="zh-TW" altLang="en-US"/>
          </a:p>
        </p:txBody>
      </p:sp>
      <p:sp>
        <p:nvSpPr>
          <p:cNvPr id="56330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2" name="Object 1"/>
          <p:cNvGraphicFramePr>
            <a:graphicFrameLocks noChangeAspect="1"/>
          </p:cNvGraphicFramePr>
          <p:nvPr/>
        </p:nvGraphicFramePr>
        <p:xfrm>
          <a:off x="2279650" y="2565400"/>
          <a:ext cx="269398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方程式" r:id="rId3" imgW="1358900" imgH="457200" progId="Equation.3">
                  <p:embed/>
                </p:oleObj>
              </mc:Choice>
              <mc:Fallback>
                <p:oleObj name="方程式" r:id="rId3" imgW="1358900" imgH="457200" progId="Equation.3">
                  <p:embed/>
                  <p:pic>
                    <p:nvPicPr>
                      <p:cNvPr id="5632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565400"/>
                        <a:ext cx="2693988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1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279650" y="3789363"/>
          <a:ext cx="27257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方程式" r:id="rId5" imgW="1371600" imgH="457200" progId="Equation.3">
                  <p:embed/>
                </p:oleObj>
              </mc:Choice>
              <mc:Fallback>
                <p:oleObj name="方程式" r:id="rId5" imgW="1371600" imgH="457200" progId="Equation.3">
                  <p:embed/>
                  <p:pic>
                    <p:nvPicPr>
                      <p:cNvPr id="56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789363"/>
                        <a:ext cx="2725738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2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33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4" name="Object 7"/>
          <p:cNvGraphicFramePr>
            <a:graphicFrameLocks noChangeAspect="1"/>
          </p:cNvGraphicFramePr>
          <p:nvPr/>
        </p:nvGraphicFramePr>
        <p:xfrm>
          <a:off x="5519738" y="2492376"/>
          <a:ext cx="446405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方程式" r:id="rId7" imgW="2362200" imgH="482600" progId="Equation.3">
                  <p:embed/>
                </p:oleObj>
              </mc:Choice>
              <mc:Fallback>
                <p:oleObj name="方程式" r:id="rId7" imgW="2362200" imgH="482600" progId="Equation.3">
                  <p:embed/>
                  <p:pic>
                    <p:nvPicPr>
                      <p:cNvPr id="563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2492376"/>
                        <a:ext cx="4464050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4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5" name="Object 9"/>
          <p:cNvGraphicFramePr>
            <a:graphicFrameLocks noChangeAspect="1"/>
          </p:cNvGraphicFramePr>
          <p:nvPr/>
        </p:nvGraphicFramePr>
        <p:xfrm>
          <a:off x="5664201" y="3789363"/>
          <a:ext cx="44354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方程式" r:id="rId9" imgW="2336800" imgH="482600" progId="Equation.3">
                  <p:embed/>
                </p:oleObj>
              </mc:Choice>
              <mc:Fallback>
                <p:oleObj name="方程式" r:id="rId9" imgW="2336800" imgH="482600" progId="Equation.3">
                  <p:embed/>
                  <p:pic>
                    <p:nvPicPr>
                      <p:cNvPr id="563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1" y="3789363"/>
                        <a:ext cx="4435475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5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6" name="Object 11"/>
          <p:cNvGraphicFramePr>
            <a:graphicFrameLocks noChangeAspect="1"/>
          </p:cNvGraphicFramePr>
          <p:nvPr/>
        </p:nvGraphicFramePr>
        <p:xfrm>
          <a:off x="3216275" y="4941888"/>
          <a:ext cx="52959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方程式" r:id="rId11" imgW="2794000" imgH="711200" progId="Equation.3">
                  <p:embed/>
                </p:oleObj>
              </mc:Choice>
              <mc:Fallback>
                <p:oleObj name="方程式" r:id="rId11" imgW="2794000" imgH="711200" progId="Equation.3">
                  <p:embed/>
                  <p:pic>
                    <p:nvPicPr>
                      <p:cNvPr id="563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4941888"/>
                        <a:ext cx="5295900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734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10A9FB5-CEFA-404A-BDC2-FFE4C78B319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6" name="Object 3"/>
          <p:cNvGraphicFramePr>
            <a:graphicFrameLocks noChangeAspect="1"/>
          </p:cNvGraphicFramePr>
          <p:nvPr/>
        </p:nvGraphicFramePr>
        <p:xfrm>
          <a:off x="2208214" y="2349500"/>
          <a:ext cx="7908925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方程式" r:id="rId3" imgW="4533900" imgH="2184400" progId="Equation.3">
                  <p:embed/>
                </p:oleObj>
              </mc:Choice>
              <mc:Fallback>
                <p:oleObj name="方程式" r:id="rId3" imgW="4533900" imgH="2184400" progId="Equation.3">
                  <p:embed/>
                  <p:pic>
                    <p:nvPicPr>
                      <p:cNvPr id="573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349500"/>
                        <a:ext cx="7908925" cy="381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837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B9FB62A-EE21-4F54-B6B0-0178A6BA506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8374" name="Text Box 2"/>
          <p:cNvSpPr txBox="1">
            <a:spLocks noChangeArrowheads="1"/>
          </p:cNvSpPr>
          <p:nvPr/>
        </p:nvSpPr>
        <p:spPr bwMode="auto">
          <a:xfrm>
            <a:off x="2135189" y="2060575"/>
            <a:ext cx="5761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(6)</a:t>
            </a:r>
            <a:r>
              <a:rPr lang="zh-TW" altLang="en-US" b="1"/>
              <a:t>對時間的微分</a:t>
            </a:r>
            <a:r>
              <a:rPr lang="en-US" altLang="zh-TW" b="1"/>
              <a:t>(Differentiation in time)</a:t>
            </a:r>
          </a:p>
        </p:txBody>
      </p:sp>
      <p:sp>
        <p:nvSpPr>
          <p:cNvPr id="58375" name="Rectangle 3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76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77" name="Rectangle 1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78" name="Rectangle 14"/>
          <p:cNvSpPr>
            <a:spLocks noChangeArrowheads="1"/>
          </p:cNvSpPr>
          <p:nvPr/>
        </p:nvSpPr>
        <p:spPr bwMode="auto">
          <a:xfrm>
            <a:off x="1524001" y="28622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79" name="Rectangle 1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0" name="Object 15"/>
          <p:cNvGraphicFramePr>
            <a:graphicFrameLocks noChangeAspect="1"/>
          </p:cNvGraphicFramePr>
          <p:nvPr/>
        </p:nvGraphicFramePr>
        <p:xfrm>
          <a:off x="4008438" y="3933826"/>
          <a:ext cx="33845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方程式" r:id="rId3" imgW="1739900" imgH="393700" progId="Equation.3">
                  <p:embed/>
                </p:oleObj>
              </mc:Choice>
              <mc:Fallback>
                <p:oleObj name="方程式" r:id="rId3" imgW="1739900" imgH="393700" progId="Equation.3">
                  <p:embed/>
                  <p:pic>
                    <p:nvPicPr>
                      <p:cNvPr id="5837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3933826"/>
                        <a:ext cx="33845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0" name="Rectangle 18"/>
          <p:cNvSpPr>
            <a:spLocks noChangeArrowheads="1"/>
          </p:cNvSpPr>
          <p:nvPr/>
        </p:nvSpPr>
        <p:spPr bwMode="auto">
          <a:xfrm>
            <a:off x="1524001" y="28622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1" name="Object 17"/>
          <p:cNvGraphicFramePr>
            <a:graphicFrameLocks noChangeAspect="1"/>
          </p:cNvGraphicFramePr>
          <p:nvPr/>
        </p:nvGraphicFramePr>
        <p:xfrm>
          <a:off x="2927351" y="2565400"/>
          <a:ext cx="55022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方程式" r:id="rId5" imgW="2997000" imgH="736560" progId="Equation.3">
                  <p:embed/>
                </p:oleObj>
              </mc:Choice>
              <mc:Fallback>
                <p:oleObj name="方程式" r:id="rId5" imgW="2997000" imgH="736560" progId="Equation.3">
                  <p:embed/>
                  <p:pic>
                    <p:nvPicPr>
                      <p:cNvPr id="5837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2565400"/>
                        <a:ext cx="5502275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1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82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0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11EF5A7-B5D8-4FF0-8ADA-1187AA013A0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06" name="Text Box 4"/>
          <p:cNvSpPr txBox="1">
            <a:spLocks noChangeArrowheads="1"/>
          </p:cNvSpPr>
          <p:nvPr/>
        </p:nvSpPr>
        <p:spPr bwMode="auto">
          <a:xfrm>
            <a:off x="1992314" y="2133600"/>
            <a:ext cx="4103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一個</a:t>
            </a:r>
            <a:r>
              <a:rPr lang="zh-TW" altLang="zh-TW"/>
              <a:t>逆向</a:t>
            </a:r>
            <a:r>
              <a:rPr lang="zh-TW" altLang="en-US"/>
              <a:t>時間的指數函數</a:t>
            </a:r>
            <a:endParaRPr lang="en-US" altLang="zh-TW"/>
          </a:p>
        </p:txBody>
      </p:sp>
      <p:sp>
        <p:nvSpPr>
          <p:cNvPr id="4107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246313" y="2565400"/>
          <a:ext cx="1866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方程式" r:id="rId3" imgW="1066680" imgH="228600" progId="Equation.3">
                  <p:embed/>
                </p:oleObj>
              </mc:Choice>
              <mc:Fallback>
                <p:oleObj name="方程式" r:id="rId3" imgW="1066680" imgH="228600" progId="Equation.3">
                  <p:embed/>
                  <p:pic>
                    <p:nvPicPr>
                      <p:cNvPr id="40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2565400"/>
                        <a:ext cx="18669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2166938" y="2928938"/>
          <a:ext cx="3556000" cy="223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方程式" r:id="rId5" imgW="1930320" imgH="1218960" progId="Equation.3">
                  <p:embed/>
                </p:oleObj>
              </mc:Choice>
              <mc:Fallback>
                <p:oleObj name="方程式" r:id="rId5" imgW="1930320" imgH="1218960" progId="Equation.3">
                  <p:embed/>
                  <p:pic>
                    <p:nvPicPr>
                      <p:cNvPr id="409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2928938"/>
                        <a:ext cx="3556000" cy="223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1524001" y="31575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00" name="Object 11"/>
          <p:cNvGraphicFramePr>
            <a:graphicFrameLocks noChangeAspect="1"/>
          </p:cNvGraphicFramePr>
          <p:nvPr/>
        </p:nvGraphicFramePr>
        <p:xfrm>
          <a:off x="5159375" y="4724401"/>
          <a:ext cx="9017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方程式" r:id="rId7" imgW="469800" imgH="139680" progId="Equation.3">
                  <p:embed/>
                </p:oleObj>
              </mc:Choice>
              <mc:Fallback>
                <p:oleObj name="方程式" r:id="rId7" imgW="469800" imgH="139680" progId="Equation.3">
                  <p:embed/>
                  <p:pic>
                    <p:nvPicPr>
                      <p:cNvPr id="410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4724401"/>
                        <a:ext cx="9017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01" name="Object 14"/>
          <p:cNvGraphicFramePr>
            <a:graphicFrameLocks noChangeAspect="1"/>
          </p:cNvGraphicFramePr>
          <p:nvPr/>
        </p:nvGraphicFramePr>
        <p:xfrm>
          <a:off x="6167439" y="1989139"/>
          <a:ext cx="302418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方程式" r:id="rId9" imgW="1650960" imgH="660240" progId="Equation.3">
                  <p:embed/>
                </p:oleObj>
              </mc:Choice>
              <mc:Fallback>
                <p:oleObj name="方程式" r:id="rId9" imgW="1650960" imgH="660240" progId="Equation.3">
                  <p:embed/>
                  <p:pic>
                    <p:nvPicPr>
                      <p:cNvPr id="410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1989139"/>
                        <a:ext cx="3024187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02" name="Object 17"/>
          <p:cNvGraphicFramePr>
            <a:graphicFrameLocks noChangeAspect="1"/>
          </p:cNvGraphicFramePr>
          <p:nvPr/>
        </p:nvGraphicFramePr>
        <p:xfrm>
          <a:off x="7310439" y="3214688"/>
          <a:ext cx="2357437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11" imgW="991138" imgH="1120580" progId="">
                  <p:embed/>
                </p:oleObj>
              </mc:Choice>
              <mc:Fallback>
                <p:oleObj r:id="rId11" imgW="991138" imgH="1120580" progId="">
                  <p:embed/>
                  <p:pic>
                    <p:nvPicPr>
                      <p:cNvPr id="410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9" y="3214688"/>
                        <a:ext cx="2357437" cy="267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25"/>
          <p:cNvGraphicFramePr>
            <a:graphicFrameLocks noChangeAspect="1"/>
          </p:cNvGraphicFramePr>
          <p:nvPr/>
        </p:nvGraphicFramePr>
        <p:xfrm>
          <a:off x="2166938" y="5786438"/>
          <a:ext cx="78041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4165560" imgH="419040" progId="Equation.3">
                  <p:embed/>
                </p:oleObj>
              </mc:Choice>
              <mc:Fallback>
                <p:oleObj name="Equation" r:id="rId13" imgW="4165560" imgH="419040" progId="Equation.3">
                  <p:embed/>
                  <p:pic>
                    <p:nvPicPr>
                      <p:cNvPr id="410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5786438"/>
                        <a:ext cx="780415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文字方塊 15"/>
          <p:cNvSpPr txBox="1">
            <a:spLocks noChangeArrowheads="1"/>
          </p:cNvSpPr>
          <p:nvPr/>
        </p:nvSpPr>
        <p:spPr bwMode="auto">
          <a:xfrm>
            <a:off x="2024064" y="5286375"/>
            <a:ext cx="4643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一個完整的拉普拉斯轉換關係描述如下，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939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5330D4B-A3B5-4D29-93E9-78A97A80DF3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9400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4" name="Object 1"/>
          <p:cNvGraphicFramePr>
            <a:graphicFrameLocks noChangeAspect="1"/>
          </p:cNvGraphicFramePr>
          <p:nvPr/>
        </p:nvGraphicFramePr>
        <p:xfrm>
          <a:off x="2381250" y="3357564"/>
          <a:ext cx="61468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Equation" r:id="rId3" imgW="3187440" imgH="393480" progId="Equation.3">
                  <p:embed/>
                </p:oleObj>
              </mc:Choice>
              <mc:Fallback>
                <p:oleObj name="Equation" r:id="rId3" imgW="3187440" imgH="393480" progId="Equation.3">
                  <p:embed/>
                  <p:pic>
                    <p:nvPicPr>
                      <p:cNvPr id="5939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357564"/>
                        <a:ext cx="6146800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309813" y="4357688"/>
          <a:ext cx="7823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方程式" r:id="rId5" imgW="4038600" imgH="889000" progId="Equation.3">
                  <p:embed/>
                </p:oleObj>
              </mc:Choice>
              <mc:Fallback>
                <p:oleObj name="方程式" r:id="rId5" imgW="4038600" imgH="889000" progId="Equation.3">
                  <p:embed/>
                  <p:pic>
                    <p:nvPicPr>
                      <p:cNvPr id="59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4357688"/>
                        <a:ext cx="7823200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2" name="文字方塊 15"/>
          <p:cNvSpPr txBox="1">
            <a:spLocks noChangeArrowheads="1"/>
          </p:cNvSpPr>
          <p:nvPr/>
        </p:nvSpPr>
        <p:spPr bwMode="auto">
          <a:xfrm>
            <a:off x="2095501" y="2071688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7.15</a:t>
            </a:r>
            <a:r>
              <a:rPr lang="en-US" altLang="zh-TW"/>
              <a:t>  </a:t>
            </a:r>
            <a:r>
              <a:rPr lang="zh-TW" altLang="zh-TW"/>
              <a:t>對時間的微分</a:t>
            </a:r>
            <a:endParaRPr lang="zh-TW" altLang="en-US"/>
          </a:p>
        </p:txBody>
      </p:sp>
      <p:graphicFrame>
        <p:nvGraphicFramePr>
          <p:cNvPr id="59396" name="Object 16"/>
          <p:cNvGraphicFramePr>
            <a:graphicFrameLocks noChangeAspect="1"/>
          </p:cNvGraphicFramePr>
          <p:nvPr/>
        </p:nvGraphicFramePr>
        <p:xfrm>
          <a:off x="2381250" y="2643188"/>
          <a:ext cx="18351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方程式" r:id="rId7" imgW="889000" imgH="228600" progId="Equation.3">
                  <p:embed/>
                </p:oleObj>
              </mc:Choice>
              <mc:Fallback>
                <p:oleObj name="方程式" r:id="rId7" imgW="889000" imgH="228600" progId="Equation.3">
                  <p:embed/>
                  <p:pic>
                    <p:nvPicPr>
                      <p:cNvPr id="593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643188"/>
                        <a:ext cx="18351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18"/>
          <p:cNvGraphicFramePr>
            <a:graphicFrameLocks noChangeAspect="1"/>
          </p:cNvGraphicFramePr>
          <p:nvPr/>
        </p:nvGraphicFramePr>
        <p:xfrm>
          <a:off x="5310189" y="2500314"/>
          <a:ext cx="24653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方程式" r:id="rId9" imgW="1282700" imgH="393700" progId="Equation.3">
                  <p:embed/>
                </p:oleObj>
              </mc:Choice>
              <mc:Fallback>
                <p:oleObj name="方程式" r:id="rId9" imgW="1282700" imgH="393700" progId="Equation.3">
                  <p:embed/>
                  <p:pic>
                    <p:nvPicPr>
                      <p:cNvPr id="5939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9" y="2500314"/>
                        <a:ext cx="246538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042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B8F7FDB-DA53-478F-98CC-CE470187D81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2063751" y="2133600"/>
            <a:ext cx="5472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(7) s-</a:t>
            </a:r>
            <a:r>
              <a:rPr lang="zh-TW" altLang="en-US" b="1"/>
              <a:t>域微分 </a:t>
            </a:r>
            <a:r>
              <a:rPr lang="en-US" altLang="zh-TW" b="1"/>
              <a:t>(Differentiation in s-domain)</a:t>
            </a:r>
          </a:p>
        </p:txBody>
      </p:sp>
      <p:graphicFrame>
        <p:nvGraphicFramePr>
          <p:cNvPr id="60418" name="Object 18"/>
          <p:cNvGraphicFramePr>
            <a:graphicFrameLocks noChangeAspect="1"/>
          </p:cNvGraphicFramePr>
          <p:nvPr/>
        </p:nvGraphicFramePr>
        <p:xfrm>
          <a:off x="2424113" y="2636839"/>
          <a:ext cx="58991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方程式" r:id="rId3" imgW="2895480" imgH="393480" progId="Equation.3">
                  <p:embed/>
                </p:oleObj>
              </mc:Choice>
              <mc:Fallback>
                <p:oleObj name="方程式" r:id="rId3" imgW="2895480" imgH="393480" progId="Equation.3">
                  <p:embed/>
                  <p:pic>
                    <p:nvPicPr>
                      <p:cNvPr id="604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2636839"/>
                        <a:ext cx="589915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19"/>
          <p:cNvGraphicFramePr>
            <a:graphicFrameLocks noChangeAspect="1"/>
          </p:cNvGraphicFramePr>
          <p:nvPr/>
        </p:nvGraphicFramePr>
        <p:xfrm>
          <a:off x="3503614" y="3500439"/>
          <a:ext cx="26638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方程式" r:id="rId5" imgW="1358310" imgH="393529" progId="Equation.3">
                  <p:embed/>
                </p:oleObj>
              </mc:Choice>
              <mc:Fallback>
                <p:oleObj name="方程式" r:id="rId5" imgW="1358310" imgH="393529" progId="Equation.3">
                  <p:embed/>
                  <p:pic>
                    <p:nvPicPr>
                      <p:cNvPr id="604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4" y="3500439"/>
                        <a:ext cx="2663825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44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8624757-CED7-4E45-9F87-A9DF5F9BB69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448" name="文字方塊 3"/>
          <p:cNvSpPr txBox="1">
            <a:spLocks noChangeArrowheads="1"/>
          </p:cNvSpPr>
          <p:nvPr/>
        </p:nvSpPr>
        <p:spPr bwMode="auto">
          <a:xfrm>
            <a:off x="2135189" y="2133600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7.16</a:t>
            </a:r>
            <a:r>
              <a:rPr lang="en-US" altLang="zh-TW"/>
              <a:t>  s-</a:t>
            </a:r>
            <a:r>
              <a:rPr lang="zh-TW" altLang="zh-TW"/>
              <a:t>域的微分</a:t>
            </a:r>
            <a:endParaRPr lang="zh-TW" altLang="en-US"/>
          </a:p>
        </p:txBody>
      </p:sp>
      <p:sp>
        <p:nvSpPr>
          <p:cNvPr id="6144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2" name="Object 1"/>
          <p:cNvGraphicFramePr>
            <a:graphicFrameLocks noChangeAspect="1"/>
          </p:cNvGraphicFramePr>
          <p:nvPr/>
        </p:nvGraphicFramePr>
        <p:xfrm>
          <a:off x="2351089" y="2636839"/>
          <a:ext cx="20526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方程式" r:id="rId3" imgW="990600" imgH="228600" progId="Equation.3">
                  <p:embed/>
                </p:oleObj>
              </mc:Choice>
              <mc:Fallback>
                <p:oleObj name="方程式" r:id="rId3" imgW="990600" imgH="228600" progId="Equation.3">
                  <p:embed/>
                  <p:pic>
                    <p:nvPicPr>
                      <p:cNvPr id="6144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2636839"/>
                        <a:ext cx="20526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2351088" y="4149726"/>
          <a:ext cx="43100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方程式" r:id="rId5" imgW="2362200" imgH="419100" progId="Equation.3">
                  <p:embed/>
                </p:oleObj>
              </mc:Choice>
              <mc:Fallback>
                <p:oleObj name="方程式" r:id="rId5" imgW="2362200" imgH="419100" progId="Equation.3">
                  <p:embed/>
                  <p:pic>
                    <p:nvPicPr>
                      <p:cNvPr id="61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4149726"/>
                        <a:ext cx="4310062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0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2424113" y="3213101"/>
          <a:ext cx="25082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方程式" r:id="rId7" imgW="1256755" imgH="393529" progId="Equation.3">
                  <p:embed/>
                </p:oleObj>
              </mc:Choice>
              <mc:Fallback>
                <p:oleObj name="方程式" r:id="rId7" imgW="1256755" imgH="393529" progId="Equation.3">
                  <p:embed/>
                  <p:pic>
                    <p:nvPicPr>
                      <p:cNvPr id="61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213101"/>
                        <a:ext cx="250825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1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5" name="Object 6"/>
          <p:cNvGraphicFramePr>
            <a:graphicFrameLocks noChangeAspect="1"/>
          </p:cNvGraphicFramePr>
          <p:nvPr/>
        </p:nvGraphicFramePr>
        <p:xfrm>
          <a:off x="2351088" y="4941889"/>
          <a:ext cx="61468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方程式" r:id="rId9" imgW="3365500" imgH="419100" progId="Equation.3">
                  <p:embed/>
                </p:oleObj>
              </mc:Choice>
              <mc:Fallback>
                <p:oleObj name="方程式" r:id="rId9" imgW="3365500" imgH="419100" progId="Equation.3">
                  <p:embed/>
                  <p:pic>
                    <p:nvPicPr>
                      <p:cNvPr id="614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4941889"/>
                        <a:ext cx="6146800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24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D38AF65-DD88-44EC-B2EF-4B0627C61EC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2473" name="Text Box 2"/>
          <p:cNvSpPr txBox="1">
            <a:spLocks noChangeArrowheads="1"/>
          </p:cNvSpPr>
          <p:nvPr/>
        </p:nvSpPr>
        <p:spPr bwMode="auto">
          <a:xfrm>
            <a:off x="2135189" y="2133601"/>
            <a:ext cx="475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(8)</a:t>
            </a:r>
            <a:r>
              <a:rPr lang="zh-TW" altLang="en-US" b="1"/>
              <a:t>對時間的積分</a:t>
            </a:r>
            <a:r>
              <a:rPr lang="en-US" altLang="zh-TW" b="1"/>
              <a:t>(Integration in time)</a:t>
            </a:r>
          </a:p>
        </p:txBody>
      </p:sp>
      <p:sp>
        <p:nvSpPr>
          <p:cNvPr id="62474" name="Rectangle 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5" name="Rectangle 5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6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7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8" name="Rectangle 1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9" name="Rectangle 16"/>
          <p:cNvSpPr>
            <a:spLocks noChangeArrowheads="1"/>
          </p:cNvSpPr>
          <p:nvPr/>
        </p:nvSpPr>
        <p:spPr bwMode="auto">
          <a:xfrm>
            <a:off x="1524001" y="2886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6" name="Object 15"/>
          <p:cNvGraphicFramePr>
            <a:graphicFrameLocks noChangeAspect="1"/>
          </p:cNvGraphicFramePr>
          <p:nvPr/>
        </p:nvGraphicFramePr>
        <p:xfrm>
          <a:off x="2238375" y="2571750"/>
          <a:ext cx="532923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方程式" r:id="rId3" imgW="2755900" imgH="685800" progId="Equation.3">
                  <p:embed/>
                </p:oleObj>
              </mc:Choice>
              <mc:Fallback>
                <p:oleObj name="方程式" r:id="rId3" imgW="2755900" imgH="685800" progId="Equation.3">
                  <p:embed/>
                  <p:pic>
                    <p:nvPicPr>
                      <p:cNvPr id="6246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2571750"/>
                        <a:ext cx="5329238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0" name="Rectangle 18"/>
          <p:cNvSpPr>
            <a:spLocks noChangeArrowheads="1"/>
          </p:cNvSpPr>
          <p:nvPr/>
        </p:nvSpPr>
        <p:spPr bwMode="auto">
          <a:xfrm>
            <a:off x="1524001" y="3013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7" name="Object 17"/>
          <p:cNvGraphicFramePr>
            <a:graphicFrameLocks noChangeAspect="1"/>
          </p:cNvGraphicFramePr>
          <p:nvPr/>
        </p:nvGraphicFramePr>
        <p:xfrm>
          <a:off x="2495550" y="3860800"/>
          <a:ext cx="183515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方程式" r:id="rId5" imgW="850531" imgH="393529" progId="Equation.3">
                  <p:embed/>
                </p:oleObj>
              </mc:Choice>
              <mc:Fallback>
                <p:oleObj name="方程式" r:id="rId5" imgW="850531" imgH="393529" progId="Equation.3">
                  <p:embed/>
                  <p:pic>
                    <p:nvPicPr>
                      <p:cNvPr id="6246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860800"/>
                        <a:ext cx="1835150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1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8" name="Object 19"/>
          <p:cNvGraphicFramePr>
            <a:graphicFrameLocks noChangeAspect="1"/>
          </p:cNvGraphicFramePr>
          <p:nvPr/>
        </p:nvGraphicFramePr>
        <p:xfrm>
          <a:off x="6672264" y="4021139"/>
          <a:ext cx="26638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方程式" r:id="rId7" imgW="1346200" imgH="228600" progId="Equation.3">
                  <p:embed/>
                </p:oleObj>
              </mc:Choice>
              <mc:Fallback>
                <p:oleObj name="方程式" r:id="rId7" imgW="1346200" imgH="228600" progId="Equation.3">
                  <p:embed/>
                  <p:pic>
                    <p:nvPicPr>
                      <p:cNvPr id="6246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4021139"/>
                        <a:ext cx="26638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2" name="Rectangle 2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9" name="Object 21"/>
          <p:cNvGraphicFramePr>
            <a:graphicFrameLocks noChangeAspect="1"/>
          </p:cNvGraphicFramePr>
          <p:nvPr/>
        </p:nvGraphicFramePr>
        <p:xfrm>
          <a:off x="2506664" y="4797426"/>
          <a:ext cx="50180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方程式" r:id="rId9" imgW="2628720" imgH="393480" progId="Equation.3">
                  <p:embed/>
                </p:oleObj>
              </mc:Choice>
              <mc:Fallback>
                <p:oleObj name="方程式" r:id="rId9" imgW="2628720" imgH="393480" progId="Equation.3">
                  <p:embed/>
                  <p:pic>
                    <p:nvPicPr>
                      <p:cNvPr id="624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4" y="4797426"/>
                        <a:ext cx="5018087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3" name="Rectangle 2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70" name="Object 24"/>
          <p:cNvGraphicFramePr>
            <a:graphicFrameLocks noChangeAspect="1"/>
          </p:cNvGraphicFramePr>
          <p:nvPr/>
        </p:nvGraphicFramePr>
        <p:xfrm>
          <a:off x="3457575" y="5876925"/>
          <a:ext cx="419893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方程式" r:id="rId11" imgW="2260440" imgH="393480" progId="Equation.3">
                  <p:embed/>
                </p:oleObj>
              </mc:Choice>
              <mc:Fallback>
                <p:oleObj name="方程式" r:id="rId11" imgW="2260440" imgH="393480" progId="Equation.3">
                  <p:embed/>
                  <p:pic>
                    <p:nvPicPr>
                      <p:cNvPr id="6247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5876925"/>
                        <a:ext cx="4198938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349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7160A5A-099A-4CE8-B28C-050FC3F012F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3497" name="文字方塊 3"/>
          <p:cNvSpPr txBox="1">
            <a:spLocks noChangeArrowheads="1"/>
          </p:cNvSpPr>
          <p:nvPr/>
        </p:nvSpPr>
        <p:spPr bwMode="auto">
          <a:xfrm>
            <a:off x="2063750" y="2133600"/>
            <a:ext cx="489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7.17</a:t>
            </a:r>
            <a:r>
              <a:rPr lang="en-US" altLang="zh-TW"/>
              <a:t>  </a:t>
            </a:r>
            <a:r>
              <a:rPr lang="zh-TW" altLang="zh-TW"/>
              <a:t>對</a:t>
            </a:r>
            <a:r>
              <a:rPr lang="en-US" altLang="zh-TW"/>
              <a:t>        </a:t>
            </a:r>
            <a:r>
              <a:rPr lang="zh-TW" altLang="zh-TW"/>
              <a:t>作時間的積分</a:t>
            </a:r>
            <a:endParaRPr lang="zh-TW" altLang="en-US"/>
          </a:p>
        </p:txBody>
      </p:sp>
      <p:sp>
        <p:nvSpPr>
          <p:cNvPr id="63498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3490" name="Object 1"/>
          <p:cNvGraphicFramePr>
            <a:graphicFrameLocks noChangeAspect="1"/>
          </p:cNvGraphicFramePr>
          <p:nvPr/>
        </p:nvGraphicFramePr>
        <p:xfrm>
          <a:off x="2351089" y="2997201"/>
          <a:ext cx="15843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方程式" r:id="rId3" imgW="825500" imgH="393700" progId="Equation.3">
                  <p:embed/>
                </p:oleObj>
              </mc:Choice>
              <mc:Fallback>
                <p:oleObj name="方程式" r:id="rId3" imgW="825500" imgH="393700" progId="Equation.3">
                  <p:embed/>
                  <p:pic>
                    <p:nvPicPr>
                      <p:cNvPr id="6349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2997201"/>
                        <a:ext cx="158432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9" name="文字方塊 6"/>
          <p:cNvSpPr txBox="1">
            <a:spLocks noChangeArrowheads="1"/>
          </p:cNvSpPr>
          <p:nvPr/>
        </p:nvSpPr>
        <p:spPr bwMode="auto">
          <a:xfrm>
            <a:off x="2208214" y="3933825"/>
            <a:ext cx="475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對</a:t>
            </a:r>
            <a:r>
              <a:rPr lang="en-US" altLang="zh-TW"/>
              <a:t>         </a:t>
            </a:r>
            <a:r>
              <a:rPr lang="zh-TW" altLang="zh-TW"/>
              <a:t>作時間的積分</a:t>
            </a:r>
            <a:endParaRPr lang="zh-TW" altLang="en-US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2566989" y="3933825"/>
          <a:ext cx="5349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方程式" r:id="rId5" imgW="279360" imgH="203040" progId="Equation.3">
                  <p:embed/>
                </p:oleObj>
              </mc:Choice>
              <mc:Fallback>
                <p:oleObj name="方程式" r:id="rId5" imgW="279360" imgH="203040" progId="Equation.3">
                  <p:embed/>
                  <p:pic>
                    <p:nvPicPr>
                      <p:cNvPr id="63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3933825"/>
                        <a:ext cx="53498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0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2208213" y="4508500"/>
          <a:ext cx="238601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方程式" r:id="rId7" imgW="1129810" imgH="330057" progId="Equation.3">
                  <p:embed/>
                </p:oleObj>
              </mc:Choice>
              <mc:Fallback>
                <p:oleObj name="方程式" r:id="rId7" imgW="1129810" imgH="330057" progId="Equation.3">
                  <p:embed/>
                  <p:pic>
                    <p:nvPicPr>
                      <p:cNvPr id="63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508500"/>
                        <a:ext cx="2386012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6"/>
          <p:cNvGraphicFramePr>
            <a:graphicFrameLocks noChangeAspect="1"/>
          </p:cNvGraphicFramePr>
          <p:nvPr/>
        </p:nvGraphicFramePr>
        <p:xfrm>
          <a:off x="3648075" y="2133600"/>
          <a:ext cx="5349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方程式" r:id="rId9" imgW="279360" imgH="203040" progId="Equation.3">
                  <p:embed/>
                </p:oleObj>
              </mc:Choice>
              <mc:Fallback>
                <p:oleObj name="方程式" r:id="rId9" imgW="279360" imgH="203040" progId="Equation.3">
                  <p:embed/>
                  <p:pic>
                    <p:nvPicPr>
                      <p:cNvPr id="634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133600"/>
                        <a:ext cx="5349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1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3494" name="Object 7"/>
          <p:cNvGraphicFramePr>
            <a:graphicFrameLocks noChangeAspect="1"/>
          </p:cNvGraphicFramePr>
          <p:nvPr/>
        </p:nvGraphicFramePr>
        <p:xfrm>
          <a:off x="5381625" y="4429126"/>
          <a:ext cx="29781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方程式" r:id="rId10" imgW="1548728" imgH="393529" progId="Equation.3">
                  <p:embed/>
                </p:oleObj>
              </mc:Choice>
              <mc:Fallback>
                <p:oleObj name="方程式" r:id="rId10" imgW="1548728" imgH="393529" progId="Equation.3">
                  <p:embed/>
                  <p:pic>
                    <p:nvPicPr>
                      <p:cNvPr id="6349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4429126"/>
                        <a:ext cx="29781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451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2E2CA11-AD64-4536-B1B4-BCB9E7EB13D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4518" name="Text Box 2"/>
          <p:cNvSpPr txBox="1">
            <a:spLocks noChangeArrowheads="1"/>
          </p:cNvSpPr>
          <p:nvPr/>
        </p:nvSpPr>
        <p:spPr bwMode="auto">
          <a:xfrm>
            <a:off x="1992313" y="2060576"/>
            <a:ext cx="803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(9)</a:t>
            </a:r>
            <a:r>
              <a:rPr lang="zh-TW" altLang="en-US" b="1"/>
              <a:t>初始值原理與終值原理</a:t>
            </a:r>
            <a:r>
              <a:rPr lang="en-US" altLang="zh-TW" b="1"/>
              <a:t>(Initial value theorem and Final value theorem)</a:t>
            </a:r>
          </a:p>
        </p:txBody>
      </p:sp>
      <p:sp>
        <p:nvSpPr>
          <p:cNvPr id="64519" name="Rectangle 3"/>
          <p:cNvSpPr>
            <a:spLocks noChangeArrowheads="1"/>
          </p:cNvSpPr>
          <p:nvPr/>
        </p:nvSpPr>
        <p:spPr bwMode="auto">
          <a:xfrm>
            <a:off x="1524001" y="28241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0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1" name="Rectangle 8"/>
          <p:cNvSpPr>
            <a:spLocks noChangeArrowheads="1"/>
          </p:cNvSpPr>
          <p:nvPr/>
        </p:nvSpPr>
        <p:spPr bwMode="auto">
          <a:xfrm>
            <a:off x="1524001" y="30813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2" name="Rectangle 1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3" name="Rectangle 1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4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4514" name="Object 18"/>
          <p:cNvGraphicFramePr>
            <a:graphicFrameLocks noChangeAspect="1"/>
          </p:cNvGraphicFramePr>
          <p:nvPr/>
        </p:nvGraphicFramePr>
        <p:xfrm>
          <a:off x="2667000" y="2857501"/>
          <a:ext cx="31321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方程式" r:id="rId3" imgW="1739900" imgH="393700" progId="Equation.3">
                  <p:embed/>
                </p:oleObj>
              </mc:Choice>
              <mc:Fallback>
                <p:oleObj name="方程式" r:id="rId3" imgW="1739900" imgH="393700" progId="Equation.3">
                  <p:embed/>
                  <p:pic>
                    <p:nvPicPr>
                      <p:cNvPr id="645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57501"/>
                        <a:ext cx="3132138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5" name="Rectangle 21"/>
          <p:cNvSpPr>
            <a:spLocks noChangeArrowheads="1"/>
          </p:cNvSpPr>
          <p:nvPr/>
        </p:nvSpPr>
        <p:spPr bwMode="auto">
          <a:xfrm>
            <a:off x="1524001" y="28241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4515" name="Object 20"/>
          <p:cNvGraphicFramePr>
            <a:graphicFrameLocks noChangeAspect="1"/>
          </p:cNvGraphicFramePr>
          <p:nvPr/>
        </p:nvGraphicFramePr>
        <p:xfrm>
          <a:off x="2595564" y="3571876"/>
          <a:ext cx="5597525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方程式" r:id="rId5" imgW="3073320" imgH="1625400" progId="Equation.3">
                  <p:embed/>
                </p:oleObj>
              </mc:Choice>
              <mc:Fallback>
                <p:oleObj name="方程式" r:id="rId5" imgW="3073320" imgH="1625400" progId="Equation.3">
                  <p:embed/>
                  <p:pic>
                    <p:nvPicPr>
                      <p:cNvPr id="6451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4" y="3571876"/>
                        <a:ext cx="5597525" cy="294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6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7" name="Rectangle 25"/>
          <p:cNvSpPr>
            <a:spLocks noChangeArrowheads="1"/>
          </p:cNvSpPr>
          <p:nvPr/>
        </p:nvSpPr>
        <p:spPr bwMode="auto">
          <a:xfrm>
            <a:off x="1524001" y="29098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554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3150822-4F6B-4742-BDC4-5B0863F6045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65538" name="Object 4"/>
          <p:cNvGraphicFramePr>
            <a:graphicFrameLocks noChangeAspect="1"/>
          </p:cNvGraphicFramePr>
          <p:nvPr/>
        </p:nvGraphicFramePr>
        <p:xfrm>
          <a:off x="2135188" y="4005264"/>
          <a:ext cx="35052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方程式" r:id="rId3" imgW="1904760" imgH="291960" progId="Equation.3">
                  <p:embed/>
                </p:oleObj>
              </mc:Choice>
              <mc:Fallback>
                <p:oleObj name="方程式" r:id="rId3" imgW="1904760" imgH="291960" progId="Equation.3">
                  <p:embed/>
                  <p:pic>
                    <p:nvPicPr>
                      <p:cNvPr id="655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005264"/>
                        <a:ext cx="35052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5"/>
          <p:cNvGraphicFramePr>
            <a:graphicFrameLocks noChangeAspect="1"/>
          </p:cNvGraphicFramePr>
          <p:nvPr/>
        </p:nvGraphicFramePr>
        <p:xfrm>
          <a:off x="2135189" y="5013325"/>
          <a:ext cx="3863975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方程式" r:id="rId5" imgW="2120760" imgH="634680" progId="Equation.3">
                  <p:embed/>
                </p:oleObj>
              </mc:Choice>
              <mc:Fallback>
                <p:oleObj name="方程式" r:id="rId5" imgW="2120760" imgH="634680" progId="Equation.3">
                  <p:embed/>
                  <p:pic>
                    <p:nvPicPr>
                      <p:cNvPr id="655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5013325"/>
                        <a:ext cx="3863975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2208214" y="3429000"/>
            <a:ext cx="4459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初始值原理</a:t>
            </a:r>
            <a:r>
              <a:rPr lang="en-US" altLang="zh-TW"/>
              <a:t>(initial value theorem)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>
            <a:off x="2208213" y="4652963"/>
            <a:ext cx="4316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終值原理</a:t>
            </a:r>
            <a:r>
              <a:rPr lang="en-US" altLang="zh-TW"/>
              <a:t>(final value theorem)</a:t>
            </a:r>
          </a:p>
        </p:txBody>
      </p:sp>
      <p:sp>
        <p:nvSpPr>
          <p:cNvPr id="65547" name="文字方塊 7"/>
          <p:cNvSpPr txBox="1">
            <a:spLocks noChangeArrowheads="1"/>
          </p:cNvSpPr>
          <p:nvPr/>
        </p:nvSpPr>
        <p:spPr bwMode="auto">
          <a:xfrm>
            <a:off x="6456364" y="2133600"/>
            <a:ext cx="374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7.18</a:t>
            </a:r>
            <a:r>
              <a:rPr lang="en-US" altLang="zh-TW"/>
              <a:t>  </a:t>
            </a:r>
            <a:r>
              <a:rPr lang="zh-TW" altLang="zh-TW"/>
              <a:t>計算訊號的初始值</a:t>
            </a:r>
            <a:endParaRPr lang="zh-TW" altLang="en-US"/>
          </a:p>
        </p:txBody>
      </p:sp>
      <p:graphicFrame>
        <p:nvGraphicFramePr>
          <p:cNvPr id="65540" name="Object 20"/>
          <p:cNvGraphicFramePr>
            <a:graphicFrameLocks noChangeAspect="1"/>
          </p:cNvGraphicFramePr>
          <p:nvPr/>
        </p:nvGraphicFramePr>
        <p:xfrm>
          <a:off x="1992313" y="2349501"/>
          <a:ext cx="38401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方程式" r:id="rId7" imgW="2108160" imgH="393480" progId="Equation.3">
                  <p:embed/>
                </p:oleObj>
              </mc:Choice>
              <mc:Fallback>
                <p:oleObj name="方程式" r:id="rId7" imgW="2108160" imgH="393480" progId="Equation.3">
                  <p:embed/>
                  <p:pic>
                    <p:nvPicPr>
                      <p:cNvPr id="6554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349501"/>
                        <a:ext cx="384016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8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41" name="Object 9"/>
          <p:cNvGraphicFramePr>
            <a:graphicFrameLocks noChangeAspect="1"/>
          </p:cNvGraphicFramePr>
          <p:nvPr/>
        </p:nvGraphicFramePr>
        <p:xfrm>
          <a:off x="7032625" y="2708276"/>
          <a:ext cx="258603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方程式" r:id="rId9" imgW="1295400" imgH="419100" progId="Equation.3">
                  <p:embed/>
                </p:oleObj>
              </mc:Choice>
              <mc:Fallback>
                <p:oleObj name="方程式" r:id="rId9" imgW="1295400" imgH="419100" progId="Equation.3">
                  <p:embed/>
                  <p:pic>
                    <p:nvPicPr>
                      <p:cNvPr id="655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2708276"/>
                        <a:ext cx="2586038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9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42" name="Object 11"/>
          <p:cNvGraphicFramePr>
            <a:graphicFrameLocks noChangeAspect="1"/>
          </p:cNvGraphicFramePr>
          <p:nvPr/>
        </p:nvGraphicFramePr>
        <p:xfrm>
          <a:off x="6888163" y="3789364"/>
          <a:ext cx="2698750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方程式" r:id="rId11" imgW="1422360" imgH="1155600" progId="Equation.3">
                  <p:embed/>
                </p:oleObj>
              </mc:Choice>
              <mc:Fallback>
                <p:oleObj name="方程式" r:id="rId11" imgW="1422360" imgH="1155600" progId="Equation.3">
                  <p:embed/>
                  <p:pic>
                    <p:nvPicPr>
                      <p:cNvPr id="6554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3789364"/>
                        <a:ext cx="2698750" cy="217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656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A6372AF-A077-4CF1-AB1C-8D0ABA42248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6569" name="Text Box 4"/>
          <p:cNvSpPr txBox="1">
            <a:spLocks noChangeArrowheads="1"/>
          </p:cNvSpPr>
          <p:nvPr/>
        </p:nvSpPr>
        <p:spPr bwMode="auto">
          <a:xfrm>
            <a:off x="2063750" y="2133600"/>
            <a:ext cx="810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單邊拉普拉斯轉換常用以解微分方程式，或是微分方程式所描述的系統。</a:t>
            </a:r>
          </a:p>
        </p:txBody>
      </p:sp>
      <p:sp>
        <p:nvSpPr>
          <p:cNvPr id="66570" name="Rectangle 6"/>
          <p:cNvSpPr>
            <a:spLocks noChangeArrowheads="1"/>
          </p:cNvSpPr>
          <p:nvPr/>
        </p:nvSpPr>
        <p:spPr bwMode="auto">
          <a:xfrm>
            <a:off x="1524001" y="25288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571" name="Rectangle 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6562" name="Object 7"/>
          <p:cNvGraphicFramePr>
            <a:graphicFrameLocks noChangeAspect="1"/>
          </p:cNvGraphicFramePr>
          <p:nvPr/>
        </p:nvGraphicFramePr>
        <p:xfrm>
          <a:off x="2166939" y="3286126"/>
          <a:ext cx="33115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方程式" r:id="rId3" imgW="1675673" imgH="393529" progId="Equation.3">
                  <p:embed/>
                </p:oleObj>
              </mc:Choice>
              <mc:Fallback>
                <p:oleObj name="方程式" r:id="rId3" imgW="1675673" imgH="393529" progId="Equation.3">
                  <p:embed/>
                  <p:pic>
                    <p:nvPicPr>
                      <p:cNvPr id="665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3286126"/>
                        <a:ext cx="331152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2" name="Rectangle 11"/>
          <p:cNvSpPr>
            <a:spLocks noChangeArrowheads="1"/>
          </p:cNvSpPr>
          <p:nvPr/>
        </p:nvSpPr>
        <p:spPr bwMode="auto">
          <a:xfrm>
            <a:off x="1524001" y="23193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6563" name="Object 10"/>
          <p:cNvGraphicFramePr>
            <a:graphicFrameLocks noChangeAspect="1"/>
          </p:cNvGraphicFramePr>
          <p:nvPr/>
        </p:nvGraphicFramePr>
        <p:xfrm>
          <a:off x="5951538" y="3284538"/>
          <a:ext cx="424815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r:id="rId5" imgW="689565" imgH="500324" progId="">
                  <p:embed/>
                </p:oleObj>
              </mc:Choice>
              <mc:Fallback>
                <p:oleObj r:id="rId5" imgW="689565" imgH="500324" progId="">
                  <p:embed/>
                  <p:pic>
                    <p:nvPicPr>
                      <p:cNvPr id="6656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3284538"/>
                        <a:ext cx="4248150" cy="307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3" name="Text Box 4"/>
          <p:cNvSpPr txBox="1">
            <a:spLocks noChangeArrowheads="1"/>
          </p:cNvSpPr>
          <p:nvPr/>
        </p:nvSpPr>
        <p:spPr bwMode="auto">
          <a:xfrm>
            <a:off x="2095500" y="2786063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7.19  </a:t>
            </a:r>
            <a:r>
              <a:rPr lang="zh-TW" altLang="en-US"/>
              <a:t>以</a:t>
            </a:r>
            <a:r>
              <a:rPr lang="en-US" altLang="zh-TW"/>
              <a:t>s-</a:t>
            </a:r>
            <a:r>
              <a:rPr lang="zh-TW" altLang="en-US"/>
              <a:t>域描述</a:t>
            </a:r>
            <a:r>
              <a:rPr lang="en-US" altLang="zh-TW"/>
              <a:t>RLC</a:t>
            </a:r>
            <a:r>
              <a:rPr lang="zh-TW" altLang="en-US"/>
              <a:t>電路</a:t>
            </a:r>
          </a:p>
        </p:txBody>
      </p:sp>
      <p:graphicFrame>
        <p:nvGraphicFramePr>
          <p:cNvPr id="66564" name="Object 11"/>
          <p:cNvGraphicFramePr>
            <a:graphicFrameLocks noChangeAspect="1"/>
          </p:cNvGraphicFramePr>
          <p:nvPr/>
        </p:nvGraphicFramePr>
        <p:xfrm>
          <a:off x="2381250" y="4000501"/>
          <a:ext cx="151288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方程式" r:id="rId7" imgW="850531" imgH="393529" progId="Equation.3">
                  <p:embed/>
                </p:oleObj>
              </mc:Choice>
              <mc:Fallback>
                <p:oleObj name="方程式" r:id="rId7" imgW="850531" imgH="393529" progId="Equation.3">
                  <p:embed/>
                  <p:pic>
                    <p:nvPicPr>
                      <p:cNvPr id="6656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000501"/>
                        <a:ext cx="1512888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12"/>
          <p:cNvGraphicFramePr>
            <a:graphicFrameLocks noChangeAspect="1"/>
          </p:cNvGraphicFramePr>
          <p:nvPr/>
        </p:nvGraphicFramePr>
        <p:xfrm>
          <a:off x="1809750" y="4786313"/>
          <a:ext cx="40513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方程式" r:id="rId9" imgW="2159000" imgH="419100" progId="Equation.3">
                  <p:embed/>
                </p:oleObj>
              </mc:Choice>
              <mc:Fallback>
                <p:oleObj name="方程式" r:id="rId9" imgW="2159000" imgH="419100" progId="Equation.3">
                  <p:embed/>
                  <p:pic>
                    <p:nvPicPr>
                      <p:cNvPr id="6656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786313"/>
                        <a:ext cx="405130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13"/>
          <p:cNvGraphicFramePr>
            <a:graphicFrameLocks noChangeAspect="1"/>
          </p:cNvGraphicFramePr>
          <p:nvPr/>
        </p:nvGraphicFramePr>
        <p:xfrm>
          <a:off x="2238376" y="5786439"/>
          <a:ext cx="14398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方程式" r:id="rId11" imgW="787400" imgH="228600" progId="Equation.3">
                  <p:embed/>
                </p:oleObj>
              </mc:Choice>
              <mc:Fallback>
                <p:oleObj name="方程式" r:id="rId11" imgW="787400" imgH="228600" progId="Equation.3">
                  <p:embed/>
                  <p:pic>
                    <p:nvPicPr>
                      <p:cNvPr id="6656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5786439"/>
                        <a:ext cx="143986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75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D8C28CF-C493-4CA8-A517-BE0727EEA3F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7593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94" name="Rectangle 8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95" name="Rectangle 1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97" name="Rectangle 1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98" name="Rectangle 1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99" name="Rectangle 1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86" name="Object 17"/>
          <p:cNvGraphicFramePr>
            <a:graphicFrameLocks noChangeAspect="1"/>
          </p:cNvGraphicFramePr>
          <p:nvPr/>
        </p:nvGraphicFramePr>
        <p:xfrm>
          <a:off x="2452688" y="3714751"/>
          <a:ext cx="5053012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Equation" r:id="rId3" imgW="2933640" imgH="711000" progId="Equation.3">
                  <p:embed/>
                </p:oleObj>
              </mc:Choice>
              <mc:Fallback>
                <p:oleObj name="Equation" r:id="rId3" imgW="2933640" imgH="711000" progId="Equation.3">
                  <p:embed/>
                  <p:pic>
                    <p:nvPicPr>
                      <p:cNvPr id="6758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3714751"/>
                        <a:ext cx="5053012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0" name="Rectangle 2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87" name="Object 19"/>
          <p:cNvGraphicFramePr>
            <a:graphicFrameLocks noChangeAspect="1"/>
          </p:cNvGraphicFramePr>
          <p:nvPr/>
        </p:nvGraphicFramePr>
        <p:xfrm>
          <a:off x="2524125" y="2000250"/>
          <a:ext cx="25923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方程式" r:id="rId5" imgW="1473200" imgH="393700" progId="Equation.3">
                  <p:embed/>
                </p:oleObj>
              </mc:Choice>
              <mc:Fallback>
                <p:oleObj name="方程式" r:id="rId5" imgW="1473200" imgH="393700" progId="Equation.3">
                  <p:embed/>
                  <p:pic>
                    <p:nvPicPr>
                      <p:cNvPr id="6758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2000250"/>
                        <a:ext cx="25923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1" name="Rectangle 2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88" name="Object 21"/>
          <p:cNvGraphicFramePr>
            <a:graphicFrameLocks noChangeAspect="1"/>
          </p:cNvGraphicFramePr>
          <p:nvPr/>
        </p:nvGraphicFramePr>
        <p:xfrm>
          <a:off x="5881688" y="2071688"/>
          <a:ext cx="29527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方程式" r:id="rId7" imgW="1663700" imgH="393700" progId="Equation.3">
                  <p:embed/>
                </p:oleObj>
              </mc:Choice>
              <mc:Fallback>
                <p:oleObj name="方程式" r:id="rId7" imgW="1663700" imgH="393700" progId="Equation.3">
                  <p:embed/>
                  <p:pic>
                    <p:nvPicPr>
                      <p:cNvPr id="6758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8" y="2071688"/>
                        <a:ext cx="29527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2" name="Rectangle 24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89" name="Object 23"/>
          <p:cNvGraphicFramePr>
            <a:graphicFrameLocks noChangeAspect="1"/>
          </p:cNvGraphicFramePr>
          <p:nvPr/>
        </p:nvGraphicFramePr>
        <p:xfrm>
          <a:off x="2595563" y="2786063"/>
          <a:ext cx="520541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Equation" r:id="rId9" imgW="2781000" imgH="457200" progId="Equation.3">
                  <p:embed/>
                </p:oleObj>
              </mc:Choice>
              <mc:Fallback>
                <p:oleObj name="Equation" r:id="rId9" imgW="2781000" imgH="457200" progId="Equation.3">
                  <p:embed/>
                  <p:pic>
                    <p:nvPicPr>
                      <p:cNvPr id="6758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2786063"/>
                        <a:ext cx="5205412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25"/>
          <p:cNvGraphicFramePr>
            <a:graphicFrameLocks noChangeAspect="1"/>
          </p:cNvGraphicFramePr>
          <p:nvPr/>
        </p:nvGraphicFramePr>
        <p:xfrm>
          <a:off x="2809875" y="5072063"/>
          <a:ext cx="5043488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方程式" r:id="rId11" imgW="3073400" imgH="850900" progId="Equation.3">
                  <p:embed/>
                </p:oleObj>
              </mc:Choice>
              <mc:Fallback>
                <p:oleObj name="方程式" r:id="rId11" imgW="3073400" imgH="850900" progId="Equation.3">
                  <p:embed/>
                  <p:pic>
                    <p:nvPicPr>
                      <p:cNvPr id="6759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5072063"/>
                        <a:ext cx="5043488" cy="1389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86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FA3AC8A-5CE3-4F01-B9BC-294AE8C7D87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8617" name="Rectangle 5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0" name="Object 4"/>
          <p:cNvGraphicFramePr>
            <a:graphicFrameLocks noChangeAspect="1"/>
          </p:cNvGraphicFramePr>
          <p:nvPr/>
        </p:nvGraphicFramePr>
        <p:xfrm>
          <a:off x="2809876" y="3000375"/>
          <a:ext cx="439261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方程式" r:id="rId3" imgW="2425700" imgH="457200" progId="Equation.3">
                  <p:embed/>
                </p:oleObj>
              </mc:Choice>
              <mc:Fallback>
                <p:oleObj name="方程式" r:id="rId3" imgW="2425700" imgH="457200" progId="Equation.3">
                  <p:embed/>
                  <p:pic>
                    <p:nvPicPr>
                      <p:cNvPr id="686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3000375"/>
                        <a:ext cx="4392613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8" name="Rectangle 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8619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1" name="Object 8"/>
          <p:cNvGraphicFramePr>
            <a:graphicFrameLocks noChangeAspect="1"/>
          </p:cNvGraphicFramePr>
          <p:nvPr/>
        </p:nvGraphicFramePr>
        <p:xfrm>
          <a:off x="3381375" y="4071939"/>
          <a:ext cx="28082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方程式" r:id="rId5" imgW="1586811" imgH="203112" progId="Equation.3">
                  <p:embed/>
                </p:oleObj>
              </mc:Choice>
              <mc:Fallback>
                <p:oleObj name="方程式" r:id="rId5" imgW="1586811" imgH="203112" progId="Equation.3">
                  <p:embed/>
                  <p:pic>
                    <p:nvPicPr>
                      <p:cNvPr id="686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4071939"/>
                        <a:ext cx="280828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0" name="Rectangle 11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2" name="Object 10"/>
          <p:cNvGraphicFramePr>
            <a:graphicFrameLocks noChangeAspect="1"/>
          </p:cNvGraphicFramePr>
          <p:nvPr/>
        </p:nvGraphicFramePr>
        <p:xfrm>
          <a:off x="2309814" y="4643438"/>
          <a:ext cx="69119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方程式" r:id="rId7" imgW="3898900" imgH="444500" progId="Equation.3">
                  <p:embed/>
                </p:oleObj>
              </mc:Choice>
              <mc:Fallback>
                <p:oleObj name="方程式" r:id="rId7" imgW="3898900" imgH="444500" progId="Equation.3">
                  <p:embed/>
                  <p:pic>
                    <p:nvPicPr>
                      <p:cNvPr id="686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4643438"/>
                        <a:ext cx="6911975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3" name="Object 12"/>
          <p:cNvGraphicFramePr>
            <a:graphicFrameLocks noChangeAspect="1"/>
          </p:cNvGraphicFramePr>
          <p:nvPr/>
        </p:nvGraphicFramePr>
        <p:xfrm>
          <a:off x="2381250" y="5572126"/>
          <a:ext cx="597693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方程式" r:id="rId9" imgW="3263900" imgH="419100" progId="Equation.3">
                  <p:embed/>
                </p:oleObj>
              </mc:Choice>
              <mc:Fallback>
                <p:oleObj name="方程式" r:id="rId9" imgW="3263900" imgH="419100" progId="Equation.3">
                  <p:embed/>
                  <p:pic>
                    <p:nvPicPr>
                      <p:cNvPr id="686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5572126"/>
                        <a:ext cx="5976938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13"/>
          <p:cNvGraphicFramePr>
            <a:graphicFrameLocks noChangeAspect="1"/>
          </p:cNvGraphicFramePr>
          <p:nvPr/>
        </p:nvGraphicFramePr>
        <p:xfrm>
          <a:off x="2452688" y="2071688"/>
          <a:ext cx="64579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Equation" r:id="rId11" imgW="3441600" imgH="457200" progId="Equation.3">
                  <p:embed/>
                </p:oleObj>
              </mc:Choice>
              <mc:Fallback>
                <p:oleObj name="Equation" r:id="rId11" imgW="3441600" imgH="457200" progId="Equation.3">
                  <p:embed/>
                  <p:pic>
                    <p:nvPicPr>
                      <p:cNvPr id="686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2071688"/>
                        <a:ext cx="6457950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2" name="文字方塊 13"/>
          <p:cNvSpPr txBox="1">
            <a:spLocks noChangeArrowheads="1"/>
          </p:cNvSpPr>
          <p:nvPr/>
        </p:nvSpPr>
        <p:spPr bwMode="auto">
          <a:xfrm>
            <a:off x="2381251" y="4071938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解得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156200F-6738-4738-9CB5-618876FE680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2135189" y="2997200"/>
          <a:ext cx="24923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方程式" r:id="rId3" imgW="1257120" imgH="393480" progId="Equation.3">
                  <p:embed/>
                </p:oleObj>
              </mc:Choice>
              <mc:Fallback>
                <p:oleObj name="方程式" r:id="rId3" imgW="1257120" imgH="393480" progId="Equation.3">
                  <p:embed/>
                  <p:pic>
                    <p:nvPicPr>
                      <p:cNvPr id="51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997200"/>
                        <a:ext cx="2492375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3" name="Object 13"/>
          <p:cNvGraphicFramePr>
            <a:graphicFrameLocks noChangeAspect="1"/>
          </p:cNvGraphicFramePr>
          <p:nvPr/>
        </p:nvGraphicFramePr>
        <p:xfrm>
          <a:off x="2063750" y="3716338"/>
          <a:ext cx="64531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方程式" r:id="rId5" imgW="3555720" imgH="393480" progId="Equation.3">
                  <p:embed/>
                </p:oleObj>
              </mc:Choice>
              <mc:Fallback>
                <p:oleObj name="方程式" r:id="rId5" imgW="3555720" imgH="393480" progId="Equation.3">
                  <p:embed/>
                  <p:pic>
                    <p:nvPicPr>
                      <p:cNvPr id="51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716338"/>
                        <a:ext cx="64531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1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4" name="Object 15"/>
          <p:cNvGraphicFramePr>
            <a:graphicFrameLocks noChangeAspect="1"/>
          </p:cNvGraphicFramePr>
          <p:nvPr/>
        </p:nvGraphicFramePr>
        <p:xfrm>
          <a:off x="2095500" y="4429125"/>
          <a:ext cx="71770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3771720" imgH="393480" progId="Equation.3">
                  <p:embed/>
                </p:oleObj>
              </mc:Choice>
              <mc:Fallback>
                <p:oleObj name="Equation" r:id="rId7" imgW="3771720" imgH="393480" progId="Equation.3">
                  <p:embed/>
                  <p:pic>
                    <p:nvPicPr>
                      <p:cNvPr id="512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429125"/>
                        <a:ext cx="7177088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Rectangle 1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5" name="Object 17"/>
          <p:cNvGraphicFramePr>
            <a:graphicFrameLocks noChangeAspect="1"/>
          </p:cNvGraphicFramePr>
          <p:nvPr/>
        </p:nvGraphicFramePr>
        <p:xfrm>
          <a:off x="2095501" y="5157789"/>
          <a:ext cx="63738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3492360" imgH="393480" progId="Equation.3">
                  <p:embed/>
                </p:oleObj>
              </mc:Choice>
              <mc:Fallback>
                <p:oleObj name="Equation" r:id="rId9" imgW="3492360" imgH="393480" progId="Equation.3">
                  <p:embed/>
                  <p:pic>
                    <p:nvPicPr>
                      <p:cNvPr id="51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5157789"/>
                        <a:ext cx="6373813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6" name="Object 19"/>
          <p:cNvGraphicFramePr>
            <a:graphicFrameLocks noChangeAspect="1"/>
          </p:cNvGraphicFramePr>
          <p:nvPr/>
        </p:nvGraphicFramePr>
        <p:xfrm>
          <a:off x="2135188" y="5876926"/>
          <a:ext cx="68897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方程式" r:id="rId11" imgW="3695400" imgH="393480" progId="Equation.3">
                  <p:embed/>
                </p:oleObj>
              </mc:Choice>
              <mc:Fallback>
                <p:oleObj name="方程式" r:id="rId11" imgW="3695400" imgH="393480" progId="Equation.3">
                  <p:embed/>
                  <p:pic>
                    <p:nvPicPr>
                      <p:cNvPr id="512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5876926"/>
                        <a:ext cx="688975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Rectangle 24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7" name="Object 23"/>
          <p:cNvGraphicFramePr>
            <a:graphicFrameLocks noChangeAspect="1"/>
          </p:cNvGraphicFramePr>
          <p:nvPr/>
        </p:nvGraphicFramePr>
        <p:xfrm>
          <a:off x="4943476" y="3213100"/>
          <a:ext cx="9937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方程式" r:id="rId13" imgW="545760" imgH="177480" progId="Equation.3">
                  <p:embed/>
                </p:oleObj>
              </mc:Choice>
              <mc:Fallback>
                <p:oleObj name="方程式" r:id="rId13" imgW="545760" imgH="177480" progId="Equation.3">
                  <p:embed/>
                  <p:pic>
                    <p:nvPicPr>
                      <p:cNvPr id="512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6" y="3213100"/>
                        <a:ext cx="993775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文字方塊 21"/>
          <p:cNvSpPr txBox="1">
            <a:spLocks noChangeArrowheads="1"/>
          </p:cNvSpPr>
          <p:nvPr/>
        </p:nvSpPr>
        <p:spPr bwMode="auto">
          <a:xfrm>
            <a:off x="1992313" y="256540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7.1 </a:t>
            </a:r>
            <a:r>
              <a:rPr lang="zh-TW" altLang="zh-TW"/>
              <a:t>兩個極點的</a:t>
            </a:r>
            <a:r>
              <a:rPr lang="en-US" altLang="zh-TW"/>
              <a:t> </a:t>
            </a:r>
            <a:r>
              <a:rPr lang="zh-TW" altLang="zh-TW"/>
              <a:t>函數收斂區域</a:t>
            </a:r>
            <a:endParaRPr lang="zh-TW" altLang="en-US"/>
          </a:p>
        </p:txBody>
      </p:sp>
      <p:sp>
        <p:nvSpPr>
          <p:cNvPr id="5138" name="Text Box 8"/>
          <p:cNvSpPr txBox="1">
            <a:spLocks noChangeArrowheads="1"/>
          </p:cNvSpPr>
          <p:nvPr/>
        </p:nvSpPr>
        <p:spPr bwMode="auto">
          <a:xfrm>
            <a:off x="1992314" y="2060575"/>
            <a:ext cx="558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收斂區域</a:t>
            </a:r>
            <a:r>
              <a:rPr lang="en-US" altLang="zh-TW" b="1"/>
              <a:t>(Region of convergence),  ROC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964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E490071-081A-4C50-A254-B76C9DBE34D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9641" name="Rectangle 5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9634" name="Object 4"/>
          <p:cNvGraphicFramePr>
            <a:graphicFrameLocks noChangeAspect="1"/>
          </p:cNvGraphicFramePr>
          <p:nvPr/>
        </p:nvGraphicFramePr>
        <p:xfrm>
          <a:off x="2095500" y="3000375"/>
          <a:ext cx="42370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方程式" r:id="rId3" imgW="2260600" imgH="304800" progId="Equation.3">
                  <p:embed/>
                </p:oleObj>
              </mc:Choice>
              <mc:Fallback>
                <p:oleObj name="方程式" r:id="rId3" imgW="2260600" imgH="304800" progId="Equation.3">
                  <p:embed/>
                  <p:pic>
                    <p:nvPicPr>
                      <p:cNvPr id="696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000375"/>
                        <a:ext cx="42370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Rectangle 8"/>
          <p:cNvSpPr>
            <a:spLocks noChangeArrowheads="1"/>
          </p:cNvSpPr>
          <p:nvPr/>
        </p:nvSpPr>
        <p:spPr bwMode="auto">
          <a:xfrm>
            <a:off x="1524001" y="30241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9635" name="Object 7"/>
          <p:cNvGraphicFramePr>
            <a:graphicFrameLocks noChangeAspect="1"/>
          </p:cNvGraphicFramePr>
          <p:nvPr/>
        </p:nvGraphicFramePr>
        <p:xfrm>
          <a:off x="2238376" y="4000500"/>
          <a:ext cx="3186113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Equation" r:id="rId5" imgW="1714320" imgH="647640" progId="Equation.3">
                  <p:embed/>
                </p:oleObj>
              </mc:Choice>
              <mc:Fallback>
                <p:oleObj name="Equation" r:id="rId5" imgW="1714320" imgH="647640" progId="Equation.3">
                  <p:embed/>
                  <p:pic>
                    <p:nvPicPr>
                      <p:cNvPr id="696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4000500"/>
                        <a:ext cx="3186113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3" name="Text Box 9"/>
          <p:cNvSpPr txBox="1">
            <a:spLocks noChangeArrowheads="1"/>
          </p:cNvSpPr>
          <p:nvPr/>
        </p:nvSpPr>
        <p:spPr bwMode="auto">
          <a:xfrm>
            <a:off x="2166938" y="2714625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(1)</a:t>
            </a:r>
            <a:r>
              <a:rPr lang="zh-TW" altLang="en-US"/>
              <a:t>電阻</a:t>
            </a:r>
            <a:r>
              <a:rPr lang="en-US" altLang="zh-TW"/>
              <a:t>(R)</a:t>
            </a:r>
          </a:p>
        </p:txBody>
      </p:sp>
      <p:sp>
        <p:nvSpPr>
          <p:cNvPr id="69644" name="Text Box 10"/>
          <p:cNvSpPr txBox="1">
            <a:spLocks noChangeArrowheads="1"/>
          </p:cNvSpPr>
          <p:nvPr/>
        </p:nvSpPr>
        <p:spPr bwMode="auto">
          <a:xfrm>
            <a:off x="2166939" y="3643313"/>
            <a:ext cx="1366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(2)</a:t>
            </a:r>
            <a:r>
              <a:rPr lang="zh-TW" altLang="en-US"/>
              <a:t>電感</a:t>
            </a:r>
            <a:r>
              <a:rPr lang="en-US" altLang="zh-TW"/>
              <a:t>(L)</a:t>
            </a:r>
          </a:p>
        </p:txBody>
      </p:sp>
      <p:sp>
        <p:nvSpPr>
          <p:cNvPr id="69645" name="Rectangle 12"/>
          <p:cNvSpPr>
            <a:spLocks noChangeArrowheads="1"/>
          </p:cNvSpPr>
          <p:nvPr/>
        </p:nvSpPr>
        <p:spPr bwMode="auto">
          <a:xfrm>
            <a:off x="1524001" y="25526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1524001" y="24764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9647" name="Rectangle 16"/>
          <p:cNvSpPr>
            <a:spLocks noChangeArrowheads="1"/>
          </p:cNvSpPr>
          <p:nvPr/>
        </p:nvSpPr>
        <p:spPr bwMode="auto">
          <a:xfrm>
            <a:off x="1524001" y="2557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9636" name="Object 15"/>
          <p:cNvGraphicFramePr>
            <a:graphicFrameLocks noChangeAspect="1"/>
          </p:cNvGraphicFramePr>
          <p:nvPr/>
        </p:nvGraphicFramePr>
        <p:xfrm>
          <a:off x="1919289" y="4868864"/>
          <a:ext cx="3508375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Visio" r:id="rId7" imgW="518877" imgH="253955" progId="">
                  <p:embed/>
                </p:oleObj>
              </mc:Choice>
              <mc:Fallback>
                <p:oleObj name="Visio" r:id="rId7" imgW="518877" imgH="253955" progId="">
                  <p:embed/>
                  <p:pic>
                    <p:nvPicPr>
                      <p:cNvPr id="6963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4868864"/>
                        <a:ext cx="3508375" cy="171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16"/>
          <p:cNvGraphicFramePr>
            <a:graphicFrameLocks noChangeAspect="1"/>
          </p:cNvGraphicFramePr>
          <p:nvPr/>
        </p:nvGraphicFramePr>
        <p:xfrm>
          <a:off x="6743701" y="4503738"/>
          <a:ext cx="3313113" cy="208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Visio" r:id="rId9" imgW="518877" imgH="316450" progId="">
                  <p:embed/>
                </p:oleObj>
              </mc:Choice>
              <mc:Fallback>
                <p:oleObj name="Visio" r:id="rId9" imgW="518877" imgH="316450" progId="">
                  <p:embed/>
                  <p:pic>
                    <p:nvPicPr>
                      <p:cNvPr id="6963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4503738"/>
                        <a:ext cx="3313113" cy="208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17"/>
          <p:cNvGraphicFramePr>
            <a:graphicFrameLocks noChangeAspect="1"/>
          </p:cNvGraphicFramePr>
          <p:nvPr/>
        </p:nvGraphicFramePr>
        <p:xfrm>
          <a:off x="6810375" y="3286126"/>
          <a:ext cx="302260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Equation" r:id="rId11" imgW="1701720" imgH="812520" progId="Equation.3">
                  <p:embed/>
                </p:oleObj>
              </mc:Choice>
              <mc:Fallback>
                <p:oleObj name="Equation" r:id="rId11" imgW="1701720" imgH="812520" progId="Equation.3">
                  <p:embed/>
                  <p:pic>
                    <p:nvPicPr>
                      <p:cNvPr id="6963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3286126"/>
                        <a:ext cx="3022600" cy="144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8" name="文字方塊 15"/>
          <p:cNvSpPr txBox="1">
            <a:spLocks noChangeArrowheads="1"/>
          </p:cNvSpPr>
          <p:nvPr/>
        </p:nvSpPr>
        <p:spPr bwMode="auto">
          <a:xfrm>
            <a:off x="2024063" y="2000251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在電路元件上的電壓電流關係，可以將其在時域中的描述，作單邊拉普拉斯轉換之後，在 </a:t>
            </a:r>
            <a:r>
              <a:rPr lang="en-US" altLang="zh-TW"/>
              <a:t>s-</a:t>
            </a:r>
            <a:r>
              <a:rPr lang="zh-TW" altLang="en-US"/>
              <a:t>域中表示。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066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C6897F5-AF01-46BB-9C2F-AA7291B2FC9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0664" name="Text Box 4"/>
          <p:cNvSpPr txBox="1">
            <a:spLocks noChangeArrowheads="1"/>
          </p:cNvSpPr>
          <p:nvPr/>
        </p:nvSpPr>
        <p:spPr bwMode="auto">
          <a:xfrm>
            <a:off x="2063750" y="2133600"/>
            <a:ext cx="1531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(3)</a:t>
            </a:r>
            <a:r>
              <a:rPr lang="zh-TW" altLang="en-US"/>
              <a:t>電容</a:t>
            </a:r>
            <a:r>
              <a:rPr lang="en-US" altLang="zh-TW"/>
              <a:t>(C)</a:t>
            </a:r>
          </a:p>
        </p:txBody>
      </p:sp>
      <p:sp>
        <p:nvSpPr>
          <p:cNvPr id="70665" name="Rectangle 6"/>
          <p:cNvSpPr>
            <a:spLocks noChangeArrowheads="1"/>
          </p:cNvSpPr>
          <p:nvPr/>
        </p:nvSpPr>
        <p:spPr bwMode="auto">
          <a:xfrm>
            <a:off x="1524001" y="2633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0666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58" name="Object 7"/>
          <p:cNvGraphicFramePr>
            <a:graphicFrameLocks noChangeAspect="1"/>
          </p:cNvGraphicFramePr>
          <p:nvPr/>
        </p:nvGraphicFramePr>
        <p:xfrm>
          <a:off x="2095501" y="2643189"/>
          <a:ext cx="3236913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Equation" r:id="rId3" imgW="1777680" imgH="838080" progId="Equation.3">
                  <p:embed/>
                </p:oleObj>
              </mc:Choice>
              <mc:Fallback>
                <p:oleObj name="Equation" r:id="rId3" imgW="1777680" imgH="838080" progId="Equation.3">
                  <p:embed/>
                  <p:pic>
                    <p:nvPicPr>
                      <p:cNvPr id="7065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2643189"/>
                        <a:ext cx="3236913" cy="152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7" name="Rectangle 10"/>
          <p:cNvSpPr>
            <a:spLocks noChangeArrowheads="1"/>
          </p:cNvSpPr>
          <p:nvPr/>
        </p:nvSpPr>
        <p:spPr bwMode="auto">
          <a:xfrm>
            <a:off x="1524001" y="26002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59" name="Object 9"/>
          <p:cNvGraphicFramePr>
            <a:graphicFrameLocks noChangeAspect="1"/>
          </p:cNvGraphicFramePr>
          <p:nvPr/>
        </p:nvGraphicFramePr>
        <p:xfrm>
          <a:off x="2208214" y="4581525"/>
          <a:ext cx="338137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Visio" r:id="rId5" imgW="523897" imgH="243479" progId="">
                  <p:embed/>
                </p:oleObj>
              </mc:Choice>
              <mc:Fallback>
                <p:oleObj name="Visio" r:id="rId5" imgW="523897" imgH="243479" progId="">
                  <p:embed/>
                  <p:pic>
                    <p:nvPicPr>
                      <p:cNvPr id="7065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581525"/>
                        <a:ext cx="3381375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60" name="Object 12"/>
          <p:cNvGraphicFramePr>
            <a:graphicFrameLocks noChangeAspect="1"/>
          </p:cNvGraphicFramePr>
          <p:nvPr/>
        </p:nvGraphicFramePr>
        <p:xfrm>
          <a:off x="6311901" y="4508501"/>
          <a:ext cx="3471863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r:id="rId7" imgW="515650" imgH="284661" progId="Visio.Drawing.11">
                  <p:embed/>
                </p:oleObj>
              </mc:Choice>
              <mc:Fallback>
                <p:oleObj r:id="rId7" imgW="515650" imgH="284661" progId="Visio.Drawing.11">
                  <p:embed/>
                  <p:pic>
                    <p:nvPicPr>
                      <p:cNvPr id="706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4508501"/>
                        <a:ext cx="3471863" cy="192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14"/>
          <p:cNvGraphicFramePr>
            <a:graphicFrameLocks noChangeAspect="1"/>
          </p:cNvGraphicFramePr>
          <p:nvPr/>
        </p:nvGraphicFramePr>
        <p:xfrm>
          <a:off x="6311901" y="2781301"/>
          <a:ext cx="3446463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Equation" r:id="rId9" imgW="1815840" imgH="660240" progId="Equation.3">
                  <p:embed/>
                </p:oleObj>
              </mc:Choice>
              <mc:Fallback>
                <p:oleObj name="Equation" r:id="rId9" imgW="1815840" imgH="660240" progId="Equation.3">
                  <p:embed/>
                  <p:pic>
                    <p:nvPicPr>
                      <p:cNvPr id="7066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2781301"/>
                        <a:ext cx="3446463" cy="126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68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6ACCFAA-85AD-4EF7-A346-73C04629B79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686" name="Text Box 4"/>
          <p:cNvSpPr txBox="1">
            <a:spLocks noChangeArrowheads="1"/>
          </p:cNvSpPr>
          <p:nvPr/>
        </p:nvSpPr>
        <p:spPr bwMode="auto">
          <a:xfrm>
            <a:off x="2135188" y="2133600"/>
            <a:ext cx="288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7.20</a:t>
            </a:r>
            <a:r>
              <a:rPr lang="zh-TW" altLang="en-US"/>
              <a:t>解電路問題</a:t>
            </a:r>
            <a:endParaRPr lang="en-US" altLang="zh-TW"/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1524001" y="2176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524001" y="22145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1689" name="Rectangle 10"/>
          <p:cNvSpPr>
            <a:spLocks noChangeArrowheads="1"/>
          </p:cNvSpPr>
          <p:nvPr/>
        </p:nvSpPr>
        <p:spPr bwMode="auto">
          <a:xfrm>
            <a:off x="1524001" y="2390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682" name="Object 9"/>
          <p:cNvGraphicFramePr>
            <a:graphicFrameLocks noChangeAspect="1"/>
          </p:cNvGraphicFramePr>
          <p:nvPr/>
        </p:nvGraphicFramePr>
        <p:xfrm>
          <a:off x="6096001" y="3173414"/>
          <a:ext cx="4392613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Visio" r:id="rId3" imgW="769530" imgH="429158" progId="">
                  <p:embed/>
                </p:oleObj>
              </mc:Choice>
              <mc:Fallback>
                <p:oleObj name="Visio" r:id="rId3" imgW="769530" imgH="429158" progId="">
                  <p:embed/>
                  <p:pic>
                    <p:nvPicPr>
                      <p:cNvPr id="7168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3173414"/>
                        <a:ext cx="4392613" cy="247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0" name="Rectangle 12"/>
          <p:cNvSpPr>
            <a:spLocks noChangeArrowheads="1"/>
          </p:cNvSpPr>
          <p:nvPr/>
        </p:nvSpPr>
        <p:spPr bwMode="auto">
          <a:xfrm>
            <a:off x="1524001" y="2314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683" name="Object 11"/>
          <p:cNvGraphicFramePr>
            <a:graphicFrameLocks noChangeAspect="1"/>
          </p:cNvGraphicFramePr>
          <p:nvPr/>
        </p:nvGraphicFramePr>
        <p:xfrm>
          <a:off x="1774826" y="3213101"/>
          <a:ext cx="3960813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Visio" r:id="rId5" imgW="684186" imgH="423017" progId="">
                  <p:embed/>
                </p:oleObj>
              </mc:Choice>
              <mc:Fallback>
                <p:oleObj name="Visio" r:id="rId5" imgW="684186" imgH="423017" progId="">
                  <p:embed/>
                  <p:pic>
                    <p:nvPicPr>
                      <p:cNvPr id="716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3213101"/>
                        <a:ext cx="3960813" cy="243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2714" name="Rectangle 5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06" name="Object 4"/>
          <p:cNvGraphicFramePr>
            <a:graphicFrameLocks noChangeAspect="1"/>
          </p:cNvGraphicFramePr>
          <p:nvPr/>
        </p:nvGraphicFramePr>
        <p:xfrm>
          <a:off x="2024064" y="2071689"/>
          <a:ext cx="36734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方程式" r:id="rId3" imgW="2032000" imgH="419100" progId="Equation.3">
                  <p:embed/>
                </p:oleObj>
              </mc:Choice>
              <mc:Fallback>
                <p:oleObj name="方程式" r:id="rId3" imgW="2032000" imgH="419100" progId="Equation.3">
                  <p:embed/>
                  <p:pic>
                    <p:nvPicPr>
                      <p:cNvPr id="727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2071689"/>
                        <a:ext cx="3673475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6"/>
          <p:cNvGraphicFramePr>
            <a:graphicFrameLocks noChangeAspect="1"/>
          </p:cNvGraphicFramePr>
          <p:nvPr/>
        </p:nvGraphicFramePr>
        <p:xfrm>
          <a:off x="6024563" y="1928814"/>
          <a:ext cx="4392612" cy="268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r:id="rId5" imgW="702474" imgH="429158" progId="">
                  <p:embed/>
                </p:oleObj>
              </mc:Choice>
              <mc:Fallback>
                <p:oleObj r:id="rId5" imgW="702474" imgH="429158" progId="">
                  <p:embed/>
                  <p:pic>
                    <p:nvPicPr>
                      <p:cNvPr id="7270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1928814"/>
                        <a:ext cx="4392612" cy="2687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5" name="Rectangle 8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08" name="Object 7"/>
          <p:cNvGraphicFramePr>
            <a:graphicFrameLocks noChangeAspect="1"/>
          </p:cNvGraphicFramePr>
          <p:nvPr/>
        </p:nvGraphicFramePr>
        <p:xfrm>
          <a:off x="2024063" y="2928938"/>
          <a:ext cx="29511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方程式" r:id="rId7" imgW="1727200" imgH="419100" progId="Equation.3">
                  <p:embed/>
                </p:oleObj>
              </mc:Choice>
              <mc:Fallback>
                <p:oleObj name="方程式" r:id="rId7" imgW="1727200" imgH="419100" progId="Equation.3">
                  <p:embed/>
                  <p:pic>
                    <p:nvPicPr>
                      <p:cNvPr id="7270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928938"/>
                        <a:ext cx="2951162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6" name="Rectangle 10"/>
          <p:cNvSpPr>
            <a:spLocks noChangeArrowheads="1"/>
          </p:cNvSpPr>
          <p:nvPr/>
        </p:nvSpPr>
        <p:spPr bwMode="auto">
          <a:xfrm>
            <a:off x="1524001" y="29193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09" name="Object 9"/>
          <p:cNvGraphicFramePr>
            <a:graphicFrameLocks noChangeAspect="1"/>
          </p:cNvGraphicFramePr>
          <p:nvPr/>
        </p:nvGraphicFramePr>
        <p:xfrm>
          <a:off x="2095500" y="3786189"/>
          <a:ext cx="3276600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方程式" r:id="rId9" imgW="1803240" imgH="1015920" progId="Equation.3">
                  <p:embed/>
                </p:oleObj>
              </mc:Choice>
              <mc:Fallback>
                <p:oleObj name="方程式" r:id="rId9" imgW="1803240" imgH="1015920" progId="Equation.3">
                  <p:embed/>
                  <p:pic>
                    <p:nvPicPr>
                      <p:cNvPr id="727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786189"/>
                        <a:ext cx="3276600" cy="183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10"/>
          <p:cNvGraphicFramePr>
            <a:graphicFrameLocks noChangeAspect="1"/>
          </p:cNvGraphicFramePr>
          <p:nvPr/>
        </p:nvGraphicFramePr>
        <p:xfrm>
          <a:off x="1952626" y="5929313"/>
          <a:ext cx="47529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" name="方程式" r:id="rId11" imgW="2451100" imgH="241300" progId="Equation.3">
                  <p:embed/>
                </p:oleObj>
              </mc:Choice>
              <mc:Fallback>
                <p:oleObj name="方程式" r:id="rId11" imgW="2451100" imgH="241300" progId="Equation.3">
                  <p:embed/>
                  <p:pic>
                    <p:nvPicPr>
                      <p:cNvPr id="727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5929313"/>
                        <a:ext cx="475297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11"/>
          <p:cNvGraphicFramePr>
            <a:graphicFrameLocks noChangeAspect="1"/>
          </p:cNvGraphicFramePr>
          <p:nvPr/>
        </p:nvGraphicFramePr>
        <p:xfrm>
          <a:off x="6596064" y="4857751"/>
          <a:ext cx="367188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1" name="方程式" r:id="rId13" imgW="1968500" imgH="393700" progId="Equation.3">
                  <p:embed/>
                </p:oleObj>
              </mc:Choice>
              <mc:Fallback>
                <p:oleObj name="方程式" r:id="rId13" imgW="1968500" imgH="393700" progId="Equation.3">
                  <p:embed/>
                  <p:pic>
                    <p:nvPicPr>
                      <p:cNvPr id="727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4857751"/>
                        <a:ext cx="3671887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12"/>
          <p:cNvGraphicFramePr>
            <a:graphicFrameLocks noChangeAspect="1"/>
          </p:cNvGraphicFramePr>
          <p:nvPr/>
        </p:nvGraphicFramePr>
        <p:xfrm>
          <a:off x="7381876" y="5715001"/>
          <a:ext cx="22320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方程式" r:id="rId15" imgW="1091726" imgH="431613" progId="Equation.3">
                  <p:embed/>
                </p:oleObj>
              </mc:Choice>
              <mc:Fallback>
                <p:oleObj name="方程式" r:id="rId15" imgW="1091726" imgH="431613" progId="Equation.3">
                  <p:embed/>
                  <p:pic>
                    <p:nvPicPr>
                      <p:cNvPr id="727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6" y="5715001"/>
                        <a:ext cx="22320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88A0695-DF38-425A-BF93-3F44AD81D07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37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CD96D3A-454B-4D6F-8D83-FACEF52EE9F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3737" name="Text Box 2"/>
          <p:cNvSpPr txBox="1">
            <a:spLocks noChangeArrowheads="1"/>
          </p:cNvSpPr>
          <p:nvPr/>
        </p:nvSpPr>
        <p:spPr bwMode="auto">
          <a:xfrm>
            <a:off x="2063751" y="2060575"/>
            <a:ext cx="331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7.21  </a:t>
            </a:r>
            <a:r>
              <a:rPr lang="zh-TW" altLang="en-US"/>
              <a:t>解微分方程式</a:t>
            </a:r>
            <a:endParaRPr lang="en-US" altLang="zh-TW" b="1"/>
          </a:p>
        </p:txBody>
      </p:sp>
      <p:sp>
        <p:nvSpPr>
          <p:cNvPr id="73738" name="Rectangle 3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/>
        </p:nvGraphicFramePr>
        <p:xfrm>
          <a:off x="2135188" y="2565400"/>
          <a:ext cx="40322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方程式" r:id="rId3" imgW="2438400" imgH="419100" progId="Equation.3">
                  <p:embed/>
                </p:oleObj>
              </mc:Choice>
              <mc:Fallback>
                <p:oleObj name="方程式" r:id="rId3" imgW="2438400" imgH="419100" progId="Equation.3">
                  <p:embed/>
                  <p:pic>
                    <p:nvPicPr>
                      <p:cNvPr id="7373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565400"/>
                        <a:ext cx="4032250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9" name="Rectangle 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1" name="Object 6"/>
          <p:cNvGraphicFramePr>
            <a:graphicFrameLocks noChangeAspect="1"/>
          </p:cNvGraphicFramePr>
          <p:nvPr/>
        </p:nvGraphicFramePr>
        <p:xfrm>
          <a:off x="2208213" y="3357563"/>
          <a:ext cx="31670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方程式" r:id="rId5" imgW="1752600" imgH="431800" progId="Equation.3">
                  <p:embed/>
                </p:oleObj>
              </mc:Choice>
              <mc:Fallback>
                <p:oleObj name="方程式" r:id="rId5" imgW="1752600" imgH="431800" progId="Equation.3">
                  <p:embed/>
                  <p:pic>
                    <p:nvPicPr>
                      <p:cNvPr id="737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357563"/>
                        <a:ext cx="316706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0" name="Rectangle 7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2" name="Object 8"/>
          <p:cNvGraphicFramePr>
            <a:graphicFrameLocks noChangeAspect="1"/>
          </p:cNvGraphicFramePr>
          <p:nvPr/>
        </p:nvGraphicFramePr>
        <p:xfrm>
          <a:off x="6456364" y="3500438"/>
          <a:ext cx="15843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方程式" r:id="rId7" imgW="876300" imgH="228600" progId="Equation.3">
                  <p:embed/>
                </p:oleObj>
              </mc:Choice>
              <mc:Fallback>
                <p:oleObj name="方程式" r:id="rId7" imgW="876300" imgH="228600" progId="Equation.3">
                  <p:embed/>
                  <p:pic>
                    <p:nvPicPr>
                      <p:cNvPr id="737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3500438"/>
                        <a:ext cx="15843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1" name="Rectangle 9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3" name="Object 10"/>
          <p:cNvGraphicFramePr>
            <a:graphicFrameLocks noChangeAspect="1"/>
          </p:cNvGraphicFramePr>
          <p:nvPr/>
        </p:nvGraphicFramePr>
        <p:xfrm>
          <a:off x="2279651" y="4076701"/>
          <a:ext cx="73453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方程式" r:id="rId9" imgW="4013200" imgH="431800" progId="Equation.3">
                  <p:embed/>
                </p:oleObj>
              </mc:Choice>
              <mc:Fallback>
                <p:oleObj name="方程式" r:id="rId9" imgW="4013200" imgH="431800" progId="Equation.3">
                  <p:embed/>
                  <p:pic>
                    <p:nvPicPr>
                      <p:cNvPr id="7373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4076701"/>
                        <a:ext cx="7345363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2" name="Rectangle 11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4" name="Object 12"/>
          <p:cNvGraphicFramePr>
            <a:graphicFrameLocks noChangeAspect="1"/>
          </p:cNvGraphicFramePr>
          <p:nvPr/>
        </p:nvGraphicFramePr>
        <p:xfrm>
          <a:off x="2566988" y="5013325"/>
          <a:ext cx="6265862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方程式" r:id="rId11" imgW="3543300" imgH="863600" progId="Equation.3">
                  <p:embed/>
                </p:oleObj>
              </mc:Choice>
              <mc:Fallback>
                <p:oleObj name="方程式" r:id="rId11" imgW="3543300" imgH="863600" progId="Equation.3">
                  <p:embed/>
                  <p:pic>
                    <p:nvPicPr>
                      <p:cNvPr id="7373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5013325"/>
                        <a:ext cx="6265862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475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C3E1253-1373-45E0-885E-8ACFF2CC14E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4758" name="Rectangle 2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4" name="Object 3"/>
          <p:cNvGraphicFramePr>
            <a:graphicFrameLocks noChangeAspect="1"/>
          </p:cNvGraphicFramePr>
          <p:nvPr/>
        </p:nvGraphicFramePr>
        <p:xfrm>
          <a:off x="2711450" y="2205039"/>
          <a:ext cx="5545138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方程式" r:id="rId3" imgW="3149600" imgH="863600" progId="Equation.3">
                  <p:embed/>
                </p:oleObj>
              </mc:Choice>
              <mc:Fallback>
                <p:oleObj name="方程式" r:id="rId3" imgW="3149600" imgH="863600" progId="Equation.3">
                  <p:embed/>
                  <p:pic>
                    <p:nvPicPr>
                      <p:cNvPr id="747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205039"/>
                        <a:ext cx="5545138" cy="152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Rectangle 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5" name="Object 5"/>
          <p:cNvGraphicFramePr>
            <a:graphicFrameLocks noChangeAspect="1"/>
          </p:cNvGraphicFramePr>
          <p:nvPr/>
        </p:nvGraphicFramePr>
        <p:xfrm>
          <a:off x="2640013" y="4437064"/>
          <a:ext cx="396081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方程式" r:id="rId5" imgW="2133600" imgH="393700" progId="Equation.3">
                  <p:embed/>
                </p:oleObj>
              </mc:Choice>
              <mc:Fallback>
                <p:oleObj name="方程式" r:id="rId5" imgW="2133600" imgH="393700" progId="Equation.3">
                  <p:embed/>
                  <p:pic>
                    <p:nvPicPr>
                      <p:cNvPr id="747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437064"/>
                        <a:ext cx="3960812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578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535F9F0-A439-4F7D-8E94-E1A11CC90CC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578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9" y="617538"/>
            <a:ext cx="5564187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7.8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連續時間線性非時變系統的狀態變數描述</a:t>
            </a:r>
          </a:p>
        </p:txBody>
      </p:sp>
      <p:sp>
        <p:nvSpPr>
          <p:cNvPr id="75786" name="Rectangle 7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5778" name="Object 6"/>
          <p:cNvGraphicFramePr>
            <a:graphicFrameLocks noChangeAspect="1"/>
          </p:cNvGraphicFramePr>
          <p:nvPr/>
        </p:nvGraphicFramePr>
        <p:xfrm>
          <a:off x="2309814" y="3000375"/>
          <a:ext cx="2232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方程式" r:id="rId3" imgW="1129810" imgH="215806" progId="Equation.3">
                  <p:embed/>
                </p:oleObj>
              </mc:Choice>
              <mc:Fallback>
                <p:oleObj name="方程式" r:id="rId3" imgW="1129810" imgH="215806" progId="Equation.3">
                  <p:embed/>
                  <p:pic>
                    <p:nvPicPr>
                      <p:cNvPr id="757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3000375"/>
                        <a:ext cx="22320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7" name="Rectangle 9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5779" name="Object 8"/>
          <p:cNvGraphicFramePr>
            <a:graphicFrameLocks noChangeAspect="1"/>
          </p:cNvGraphicFramePr>
          <p:nvPr/>
        </p:nvGraphicFramePr>
        <p:xfrm>
          <a:off x="2309813" y="3429000"/>
          <a:ext cx="27352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方程式" r:id="rId5" imgW="1358310" imgH="215806" progId="Equation.3">
                  <p:embed/>
                </p:oleObj>
              </mc:Choice>
              <mc:Fallback>
                <p:oleObj name="方程式" r:id="rId5" imgW="1358310" imgH="215806" progId="Equation.3">
                  <p:embed/>
                  <p:pic>
                    <p:nvPicPr>
                      <p:cNvPr id="7577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3429000"/>
                        <a:ext cx="2735262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8" name="Rectangle 11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5780" name="Object 10"/>
          <p:cNvGraphicFramePr>
            <a:graphicFrameLocks noChangeAspect="1"/>
          </p:cNvGraphicFramePr>
          <p:nvPr/>
        </p:nvGraphicFramePr>
        <p:xfrm>
          <a:off x="6453188" y="2928939"/>
          <a:ext cx="20875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方程式" r:id="rId7" imgW="1104421" imgH="215806" progId="Equation.3">
                  <p:embed/>
                </p:oleObj>
              </mc:Choice>
              <mc:Fallback>
                <p:oleObj name="方程式" r:id="rId7" imgW="1104421" imgH="215806" progId="Equation.3">
                  <p:embed/>
                  <p:pic>
                    <p:nvPicPr>
                      <p:cNvPr id="7578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2928939"/>
                        <a:ext cx="2087562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5781" name="Object 12"/>
          <p:cNvGraphicFramePr>
            <a:graphicFrameLocks noChangeAspect="1"/>
          </p:cNvGraphicFramePr>
          <p:nvPr/>
        </p:nvGraphicFramePr>
        <p:xfrm>
          <a:off x="6381751" y="3429001"/>
          <a:ext cx="24479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方程式" r:id="rId9" imgW="1218671" imgH="215806" progId="Equation.3">
                  <p:embed/>
                </p:oleObj>
              </mc:Choice>
              <mc:Fallback>
                <p:oleObj name="方程式" r:id="rId9" imgW="1218671" imgH="215806" progId="Equation.3">
                  <p:embed/>
                  <p:pic>
                    <p:nvPicPr>
                      <p:cNvPr id="7578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1" y="3429001"/>
                        <a:ext cx="24479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0" name="Rectangle 19"/>
          <p:cNvSpPr>
            <a:spLocks noChangeArrowheads="1"/>
          </p:cNvSpPr>
          <p:nvPr/>
        </p:nvSpPr>
        <p:spPr bwMode="auto">
          <a:xfrm>
            <a:off x="1524001" y="25002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5791" name="文字方塊 17"/>
          <p:cNvSpPr txBox="1">
            <a:spLocks noChangeArrowheads="1"/>
          </p:cNvSpPr>
          <p:nvPr/>
        </p:nvSpPr>
        <p:spPr bwMode="auto">
          <a:xfrm>
            <a:off x="2166938" y="2071688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方塊圖表示法</a:t>
            </a:r>
            <a:endParaRPr lang="zh-TW" altLang="en-US"/>
          </a:p>
        </p:txBody>
      </p:sp>
      <p:sp>
        <p:nvSpPr>
          <p:cNvPr id="75792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5782" name="Object 13"/>
          <p:cNvGraphicFramePr>
            <a:graphicFrameLocks noChangeAspect="1"/>
          </p:cNvGraphicFramePr>
          <p:nvPr/>
        </p:nvGraphicFramePr>
        <p:xfrm>
          <a:off x="3024189" y="4572001"/>
          <a:ext cx="5722937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r:id="rId11" imgW="1104810" imgH="373527" progId="Visio.Drawing.11">
                  <p:embed/>
                </p:oleObj>
              </mc:Choice>
              <mc:Fallback>
                <p:oleObj r:id="rId11" imgW="1104810" imgH="373527" progId="Visio.Drawing.11">
                  <p:embed/>
                  <p:pic>
                    <p:nvPicPr>
                      <p:cNvPr id="7578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9" y="4572001"/>
                        <a:ext cx="5722937" cy="192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3" name="文字方塊 20"/>
          <p:cNvSpPr txBox="1">
            <a:spLocks noChangeArrowheads="1"/>
          </p:cNvSpPr>
          <p:nvPr/>
        </p:nvSpPr>
        <p:spPr bwMode="auto">
          <a:xfrm>
            <a:off x="2166939" y="4143375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典型的回授系統方塊圖</a:t>
            </a:r>
          </a:p>
        </p:txBody>
      </p:sp>
      <p:sp>
        <p:nvSpPr>
          <p:cNvPr id="75794" name="文字方塊 17"/>
          <p:cNvSpPr txBox="1">
            <a:spLocks noChangeArrowheads="1"/>
          </p:cNvSpPr>
          <p:nvPr/>
        </p:nvSpPr>
        <p:spPr bwMode="auto">
          <a:xfrm>
            <a:off x="2238375" y="2500313"/>
            <a:ext cx="350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兩個子系統的並聯</a:t>
            </a:r>
          </a:p>
        </p:txBody>
      </p:sp>
      <p:sp>
        <p:nvSpPr>
          <p:cNvPr id="75795" name="文字方塊 18"/>
          <p:cNvSpPr txBox="1">
            <a:spLocks noChangeArrowheads="1"/>
          </p:cNvSpPr>
          <p:nvPr/>
        </p:nvSpPr>
        <p:spPr bwMode="auto">
          <a:xfrm>
            <a:off x="6310313" y="2500313"/>
            <a:ext cx="2500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兩個子系統的串聯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B146384-B169-4195-AD0C-7E195690F52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6811" name="Rectangle 5"/>
          <p:cNvSpPr>
            <a:spLocks noChangeArrowheads="1"/>
          </p:cNvSpPr>
          <p:nvPr/>
        </p:nvSpPr>
        <p:spPr bwMode="auto">
          <a:xfrm>
            <a:off x="1524001" y="25002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6812" name="Rectangle 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2" name="Object 7"/>
          <p:cNvGraphicFramePr>
            <a:graphicFrameLocks noChangeAspect="1"/>
          </p:cNvGraphicFramePr>
          <p:nvPr/>
        </p:nvGraphicFramePr>
        <p:xfrm>
          <a:off x="7535864" y="2492376"/>
          <a:ext cx="20161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方程式" r:id="rId3" imgW="1117115" imgH="215806" progId="Equation.3">
                  <p:embed/>
                </p:oleObj>
              </mc:Choice>
              <mc:Fallback>
                <p:oleObj name="方程式" r:id="rId3" imgW="1117115" imgH="215806" progId="Equation.3">
                  <p:embed/>
                  <p:pic>
                    <p:nvPicPr>
                      <p:cNvPr id="7680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4" y="2492376"/>
                        <a:ext cx="20161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3" name="Rectangle 1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3" name="Object 9"/>
          <p:cNvGraphicFramePr>
            <a:graphicFrameLocks noChangeAspect="1"/>
          </p:cNvGraphicFramePr>
          <p:nvPr/>
        </p:nvGraphicFramePr>
        <p:xfrm>
          <a:off x="7535864" y="2924175"/>
          <a:ext cx="22320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方程式" r:id="rId5" imgW="1206500" imgH="203200" progId="Equation.3">
                  <p:embed/>
                </p:oleObj>
              </mc:Choice>
              <mc:Fallback>
                <p:oleObj name="方程式" r:id="rId5" imgW="1206500" imgH="203200" progId="Equation.3">
                  <p:embed/>
                  <p:pic>
                    <p:nvPicPr>
                      <p:cNvPr id="7680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4" y="2924175"/>
                        <a:ext cx="223202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4" name="Rectangle 12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4" name="Object 11"/>
          <p:cNvGraphicFramePr>
            <a:graphicFrameLocks noChangeAspect="1"/>
          </p:cNvGraphicFramePr>
          <p:nvPr/>
        </p:nvGraphicFramePr>
        <p:xfrm>
          <a:off x="7535864" y="3284539"/>
          <a:ext cx="20161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方程式" r:id="rId7" imgW="1091726" imgH="215806" progId="Equation.3">
                  <p:embed/>
                </p:oleObj>
              </mc:Choice>
              <mc:Fallback>
                <p:oleObj name="方程式" r:id="rId7" imgW="1091726" imgH="215806" progId="Equation.3">
                  <p:embed/>
                  <p:pic>
                    <p:nvPicPr>
                      <p:cNvPr id="7680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4" y="3284539"/>
                        <a:ext cx="20161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5" name="Object 14"/>
          <p:cNvGraphicFramePr>
            <a:graphicFrameLocks noChangeAspect="1"/>
          </p:cNvGraphicFramePr>
          <p:nvPr/>
        </p:nvGraphicFramePr>
        <p:xfrm>
          <a:off x="2166938" y="4357688"/>
          <a:ext cx="61214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方程式" r:id="rId9" imgW="3365500" imgH="215900" progId="Equation.3">
                  <p:embed/>
                </p:oleObj>
              </mc:Choice>
              <mc:Fallback>
                <p:oleObj name="方程式" r:id="rId9" imgW="3365500" imgH="215900" progId="Equation.3">
                  <p:embed/>
                  <p:pic>
                    <p:nvPicPr>
                      <p:cNvPr id="768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357688"/>
                        <a:ext cx="612140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6" name="Rectangle 1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6" name="Object 17"/>
          <p:cNvGraphicFramePr>
            <a:graphicFrameLocks noChangeAspect="1"/>
          </p:cNvGraphicFramePr>
          <p:nvPr/>
        </p:nvGraphicFramePr>
        <p:xfrm>
          <a:off x="2095501" y="5000626"/>
          <a:ext cx="39608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方程式" r:id="rId11" imgW="2145369" imgH="215806" progId="Equation.3">
                  <p:embed/>
                </p:oleObj>
              </mc:Choice>
              <mc:Fallback>
                <p:oleObj name="方程式" r:id="rId11" imgW="2145369" imgH="215806" progId="Equation.3">
                  <p:embed/>
                  <p:pic>
                    <p:nvPicPr>
                      <p:cNvPr id="7680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5000626"/>
                        <a:ext cx="396081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7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7" name="Object 21"/>
          <p:cNvGraphicFramePr>
            <a:graphicFrameLocks noChangeAspect="1"/>
          </p:cNvGraphicFramePr>
          <p:nvPr/>
        </p:nvGraphicFramePr>
        <p:xfrm>
          <a:off x="3238500" y="5500688"/>
          <a:ext cx="3563938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7" name="方程式" r:id="rId13" imgW="1917700" imgH="431800" progId="Equation.3">
                  <p:embed/>
                </p:oleObj>
              </mc:Choice>
              <mc:Fallback>
                <p:oleObj name="方程式" r:id="rId13" imgW="1917700" imgH="431800" progId="Equation.3">
                  <p:embed/>
                  <p:pic>
                    <p:nvPicPr>
                      <p:cNvPr id="7680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5500688"/>
                        <a:ext cx="3563938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8" name="Rectangle 24"/>
          <p:cNvSpPr>
            <a:spLocks noChangeArrowheads="1"/>
          </p:cNvSpPr>
          <p:nvPr/>
        </p:nvSpPr>
        <p:spPr bwMode="auto">
          <a:xfrm>
            <a:off x="1524001" y="26479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8" name="Object 24"/>
          <p:cNvGraphicFramePr>
            <a:graphicFrameLocks noChangeAspect="1"/>
          </p:cNvGraphicFramePr>
          <p:nvPr/>
        </p:nvGraphicFramePr>
        <p:xfrm>
          <a:off x="1809750" y="2143126"/>
          <a:ext cx="5722938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r:id="rId15" imgW="1104810" imgH="373527" progId="Visio.Drawing.11">
                  <p:embed/>
                </p:oleObj>
              </mc:Choice>
              <mc:Fallback>
                <p:oleObj r:id="rId15" imgW="1104810" imgH="373527" progId="Visio.Drawing.11">
                  <p:embed/>
                  <p:pic>
                    <p:nvPicPr>
                      <p:cNvPr id="7680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143126"/>
                        <a:ext cx="5722938" cy="192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78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C7B8B4D-5210-4107-9296-DD2F61D29C9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7831" name="Rectangle 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7826" name="Object 3"/>
          <p:cNvGraphicFramePr>
            <a:graphicFrameLocks noChangeAspect="1"/>
          </p:cNvGraphicFramePr>
          <p:nvPr/>
        </p:nvGraphicFramePr>
        <p:xfrm>
          <a:off x="2238375" y="3143250"/>
          <a:ext cx="424973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方程式" r:id="rId3" imgW="2286000" imgH="393700" progId="Equation.3">
                  <p:embed/>
                </p:oleObj>
              </mc:Choice>
              <mc:Fallback>
                <p:oleObj name="方程式" r:id="rId3" imgW="2286000" imgH="393700" progId="Equation.3">
                  <p:embed/>
                  <p:pic>
                    <p:nvPicPr>
                      <p:cNvPr id="778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3143250"/>
                        <a:ext cx="4249738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2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7827" name="Object 6"/>
          <p:cNvGraphicFramePr>
            <a:graphicFrameLocks noChangeAspect="1"/>
          </p:cNvGraphicFramePr>
          <p:nvPr/>
        </p:nvGraphicFramePr>
        <p:xfrm>
          <a:off x="2238376" y="4357688"/>
          <a:ext cx="35290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方程式" r:id="rId5" imgW="1993900" imgH="444500" progId="Equation.3">
                  <p:embed/>
                </p:oleObj>
              </mc:Choice>
              <mc:Fallback>
                <p:oleObj name="方程式" r:id="rId5" imgW="1993900" imgH="444500" progId="Equation.3">
                  <p:embed/>
                  <p:pic>
                    <p:nvPicPr>
                      <p:cNvPr id="778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4357688"/>
                        <a:ext cx="3529013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3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7835" name="Rectangle 12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7828" name="Object 15"/>
          <p:cNvGraphicFramePr>
            <a:graphicFrameLocks noChangeAspect="1"/>
          </p:cNvGraphicFramePr>
          <p:nvPr/>
        </p:nvGraphicFramePr>
        <p:xfrm>
          <a:off x="2452689" y="5643563"/>
          <a:ext cx="34051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方程式" r:id="rId7" imgW="1854200" imgH="431800" progId="Equation.3">
                  <p:embed/>
                </p:oleObj>
              </mc:Choice>
              <mc:Fallback>
                <p:oleObj name="方程式" r:id="rId7" imgW="1854200" imgH="431800" progId="Equation.3">
                  <p:embed/>
                  <p:pic>
                    <p:nvPicPr>
                      <p:cNvPr id="7782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5643563"/>
                        <a:ext cx="3405187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6" name="文字方塊 14"/>
          <p:cNvSpPr txBox="1">
            <a:spLocks noChangeArrowheads="1"/>
          </p:cNvSpPr>
          <p:nvPr/>
        </p:nvSpPr>
        <p:spPr bwMode="auto">
          <a:xfrm>
            <a:off x="1952626" y="2143125"/>
            <a:ext cx="785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一個連續時間的線性非時變系統，是以積分單元為其基本組成單元。</a:t>
            </a:r>
          </a:p>
        </p:txBody>
      </p:sp>
      <p:sp>
        <p:nvSpPr>
          <p:cNvPr id="77837" name="文字方塊 16"/>
          <p:cNvSpPr txBox="1">
            <a:spLocks noChangeArrowheads="1"/>
          </p:cNvSpPr>
          <p:nvPr/>
        </p:nvSpPr>
        <p:spPr bwMode="auto">
          <a:xfrm>
            <a:off x="2024063" y="2643188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對一個訊號 的積分，</a:t>
            </a:r>
          </a:p>
        </p:txBody>
      </p:sp>
      <p:sp>
        <p:nvSpPr>
          <p:cNvPr id="77838" name="文字方塊 17"/>
          <p:cNvSpPr txBox="1">
            <a:spLocks noChangeArrowheads="1"/>
          </p:cNvSpPr>
          <p:nvPr/>
        </p:nvSpPr>
        <p:spPr bwMode="auto">
          <a:xfrm>
            <a:off x="2095501" y="3929063"/>
            <a:ext cx="4786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以微分方程式描述一個線性非時變系統，</a:t>
            </a:r>
          </a:p>
        </p:txBody>
      </p:sp>
      <p:sp>
        <p:nvSpPr>
          <p:cNvPr id="77839" name="文字方塊 18"/>
          <p:cNvSpPr txBox="1">
            <a:spLocks noChangeArrowheads="1"/>
          </p:cNvSpPr>
          <p:nvPr/>
        </p:nvSpPr>
        <p:spPr bwMode="auto">
          <a:xfrm>
            <a:off x="2238376" y="5214938"/>
            <a:ext cx="4500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作單邊拉普拉斯轉換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88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89BA01F-2444-48D5-9BCF-47334077A7F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78850" name="Object 8"/>
          <p:cNvGraphicFramePr>
            <a:graphicFrameLocks noChangeAspect="1"/>
          </p:cNvGraphicFramePr>
          <p:nvPr/>
        </p:nvGraphicFramePr>
        <p:xfrm>
          <a:off x="2524125" y="3357564"/>
          <a:ext cx="38163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方程式" r:id="rId3" imgW="1993900" imgH="431800" progId="Equation.3">
                  <p:embed/>
                </p:oleObj>
              </mc:Choice>
              <mc:Fallback>
                <p:oleObj name="方程式" r:id="rId3" imgW="1993900" imgH="431800" progId="Equation.3">
                  <p:embed/>
                  <p:pic>
                    <p:nvPicPr>
                      <p:cNvPr id="7885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3357564"/>
                        <a:ext cx="38163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16"/>
          <p:cNvGraphicFramePr>
            <a:graphicFrameLocks noChangeAspect="1"/>
          </p:cNvGraphicFramePr>
          <p:nvPr/>
        </p:nvGraphicFramePr>
        <p:xfrm>
          <a:off x="2452688" y="4786314"/>
          <a:ext cx="39925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方程式" r:id="rId5" imgW="2197080" imgH="444240" progId="Equation.3">
                  <p:embed/>
                </p:oleObj>
              </mc:Choice>
              <mc:Fallback>
                <p:oleObj name="方程式" r:id="rId5" imgW="2197080" imgH="444240" progId="Equation.3">
                  <p:embed/>
                  <p:pic>
                    <p:nvPicPr>
                      <p:cNvPr id="7885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4786314"/>
                        <a:ext cx="3992562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0" name="文字方塊 5"/>
          <p:cNvSpPr txBox="1">
            <a:spLocks noChangeArrowheads="1"/>
          </p:cNvSpPr>
          <p:nvPr/>
        </p:nvSpPr>
        <p:spPr bwMode="auto">
          <a:xfrm>
            <a:off x="2166939" y="2214563"/>
            <a:ext cx="414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若           ，初始條件為</a:t>
            </a:r>
          </a:p>
        </p:txBody>
      </p:sp>
      <p:sp>
        <p:nvSpPr>
          <p:cNvPr id="78861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2595563" y="2286000"/>
          <a:ext cx="7858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Equation" r:id="rId7" imgW="482181" imgH="177646" progId="Equation.3">
                  <p:embed/>
                </p:oleObj>
              </mc:Choice>
              <mc:Fallback>
                <p:oleObj name="Equation" r:id="rId7" imgW="482181" imgH="177646" progId="Equation.3">
                  <p:embed/>
                  <p:pic>
                    <p:nvPicPr>
                      <p:cNvPr id="78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2286000"/>
                        <a:ext cx="78581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11"/>
          <p:cNvGraphicFramePr>
            <a:graphicFrameLocks noChangeAspect="1"/>
          </p:cNvGraphicFramePr>
          <p:nvPr/>
        </p:nvGraphicFramePr>
        <p:xfrm>
          <a:off x="5095876" y="2286001"/>
          <a:ext cx="24495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方程式" r:id="rId9" imgW="1384300" imgH="228600" progId="Equation.3">
                  <p:embed/>
                </p:oleObj>
              </mc:Choice>
              <mc:Fallback>
                <p:oleObj name="方程式" r:id="rId9" imgW="1384300" imgH="228600" progId="Equation.3">
                  <p:embed/>
                  <p:pic>
                    <p:nvPicPr>
                      <p:cNvPr id="7885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6" y="2286001"/>
                        <a:ext cx="244951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2" name="文字方塊 9"/>
          <p:cNvSpPr txBox="1">
            <a:spLocks noChangeArrowheads="1"/>
          </p:cNvSpPr>
          <p:nvPr/>
        </p:nvSpPr>
        <p:spPr bwMode="auto">
          <a:xfrm>
            <a:off x="2309813" y="2786063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連續積分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TW" alt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/>
              <a:t>次的結果，我們得到</a:t>
            </a:r>
          </a:p>
        </p:txBody>
      </p:sp>
      <p:sp>
        <p:nvSpPr>
          <p:cNvPr id="78863" name="文字方塊 10"/>
          <p:cNvSpPr txBox="1">
            <a:spLocks noChangeArrowheads="1"/>
          </p:cNvSpPr>
          <p:nvPr/>
        </p:nvSpPr>
        <p:spPr bwMode="auto">
          <a:xfrm>
            <a:off x="2381251" y="4357688"/>
            <a:ext cx="4500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作單邊拉普拉斯轉換</a:t>
            </a:r>
          </a:p>
        </p:txBody>
      </p:sp>
      <p:sp>
        <p:nvSpPr>
          <p:cNvPr id="78864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8854" name="Object 7"/>
          <p:cNvGraphicFramePr>
            <a:graphicFrameLocks noChangeAspect="1"/>
          </p:cNvGraphicFramePr>
          <p:nvPr/>
        </p:nvGraphicFramePr>
        <p:xfrm>
          <a:off x="7381876" y="3571876"/>
          <a:ext cx="8159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Equation" r:id="rId11" imgW="431613" imgH="228501" progId="Equation.3">
                  <p:embed/>
                </p:oleObj>
              </mc:Choice>
              <mc:Fallback>
                <p:oleObj name="Equation" r:id="rId11" imgW="431613" imgH="228501" progId="Equation.3">
                  <p:embed/>
                  <p:pic>
                    <p:nvPicPr>
                      <p:cNvPr id="7885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6" y="3571876"/>
                        <a:ext cx="8159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5" name="文字方塊 13"/>
          <p:cNvSpPr txBox="1">
            <a:spLocks noChangeArrowheads="1"/>
          </p:cNvSpPr>
          <p:nvPr/>
        </p:nvSpPr>
        <p:spPr bwMode="auto">
          <a:xfrm>
            <a:off x="7381876" y="4071938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表示對         作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zh-TW" alt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/>
              <a:t>次微分</a:t>
            </a:r>
          </a:p>
        </p:txBody>
      </p:sp>
      <p:graphicFrame>
        <p:nvGraphicFramePr>
          <p:cNvPr id="78855" name="Object 9"/>
          <p:cNvGraphicFramePr>
            <a:graphicFrameLocks noChangeAspect="1"/>
          </p:cNvGraphicFramePr>
          <p:nvPr/>
        </p:nvGraphicFramePr>
        <p:xfrm>
          <a:off x="8310563" y="4071938"/>
          <a:ext cx="552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Equation" r:id="rId13" imgW="291960" imgH="203040" progId="Equation.3">
                  <p:embed/>
                </p:oleObj>
              </mc:Choice>
              <mc:Fallback>
                <p:oleObj name="Equation" r:id="rId13" imgW="291960" imgH="203040" progId="Equation.3">
                  <p:embed/>
                  <p:pic>
                    <p:nvPicPr>
                      <p:cNvPr id="7885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63" y="4071938"/>
                        <a:ext cx="5524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6" name="Object 10"/>
          <p:cNvGraphicFramePr>
            <a:graphicFrameLocks noChangeAspect="1"/>
          </p:cNvGraphicFramePr>
          <p:nvPr/>
        </p:nvGraphicFramePr>
        <p:xfrm>
          <a:off x="7453314" y="4714876"/>
          <a:ext cx="9350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name="Equation" r:id="rId15" imgW="495000" imgH="228600" progId="Equation.3">
                  <p:embed/>
                </p:oleObj>
              </mc:Choice>
              <mc:Fallback>
                <p:oleObj name="Equation" r:id="rId15" imgW="495000" imgH="228600" progId="Equation.3">
                  <p:embed/>
                  <p:pic>
                    <p:nvPicPr>
                      <p:cNvPr id="7885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4" y="4714876"/>
                        <a:ext cx="9350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6" name="文字方塊 16"/>
          <p:cNvSpPr txBox="1">
            <a:spLocks noChangeArrowheads="1"/>
          </p:cNvSpPr>
          <p:nvPr/>
        </p:nvSpPr>
        <p:spPr bwMode="auto">
          <a:xfrm>
            <a:off x="7453314" y="5214938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表示對         作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zh-TW" alt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/>
              <a:t>次積分</a:t>
            </a:r>
          </a:p>
        </p:txBody>
      </p:sp>
      <p:graphicFrame>
        <p:nvGraphicFramePr>
          <p:cNvPr id="78857" name="Object 9"/>
          <p:cNvGraphicFramePr>
            <a:graphicFrameLocks noChangeAspect="1"/>
          </p:cNvGraphicFramePr>
          <p:nvPr/>
        </p:nvGraphicFramePr>
        <p:xfrm>
          <a:off x="8382000" y="5214938"/>
          <a:ext cx="552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Equation" r:id="rId17" imgW="291960" imgH="203040" progId="Equation.3">
                  <p:embed/>
                </p:oleObj>
              </mc:Choice>
              <mc:Fallback>
                <p:oleObj name="Equation" r:id="rId17" imgW="291960" imgH="203040" progId="Equation.3">
                  <p:embed/>
                  <p:pic>
                    <p:nvPicPr>
                      <p:cNvPr id="788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214938"/>
                        <a:ext cx="5524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274EE7E-0A1E-49E0-9575-47F4E0A7349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1524001" y="28717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024063" y="4071938"/>
          <a:ext cx="3935412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方程式" r:id="rId3" imgW="2133360" imgH="939600" progId="Equation.3">
                  <p:embed/>
                </p:oleObj>
              </mc:Choice>
              <mc:Fallback>
                <p:oleObj name="方程式" r:id="rId3" imgW="2133360" imgH="939600" progId="Equation.3">
                  <p:embed/>
                  <p:pic>
                    <p:nvPicPr>
                      <p:cNvPr id="61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071938"/>
                        <a:ext cx="3935412" cy="173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7"/>
          <p:cNvSpPr>
            <a:spLocks noChangeArrowheads="1"/>
          </p:cNvSpPr>
          <p:nvPr/>
        </p:nvSpPr>
        <p:spPr bwMode="auto">
          <a:xfrm>
            <a:off x="1524001" y="2285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6" name="Text Box 9"/>
          <p:cNvSpPr txBox="1">
            <a:spLocks noChangeArrowheads="1"/>
          </p:cNvSpPr>
          <p:nvPr/>
        </p:nvSpPr>
        <p:spPr bwMode="auto">
          <a:xfrm>
            <a:off x="6816725" y="2276475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收斂區域</a:t>
            </a:r>
            <a:endParaRPr lang="en-US" altLang="zh-TW"/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1524001" y="2176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7" name="Object 12"/>
          <p:cNvGraphicFramePr>
            <a:graphicFrameLocks noChangeAspect="1"/>
          </p:cNvGraphicFramePr>
          <p:nvPr/>
        </p:nvGraphicFramePr>
        <p:xfrm>
          <a:off x="2063750" y="2133600"/>
          <a:ext cx="19446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方程式" r:id="rId5" imgW="1079032" imgH="203112" progId="Equation.3">
                  <p:embed/>
                </p:oleObj>
              </mc:Choice>
              <mc:Fallback>
                <p:oleObj name="方程式" r:id="rId5" imgW="1079032" imgH="203112" progId="Equation.3">
                  <p:embed/>
                  <p:pic>
                    <p:nvPicPr>
                      <p:cNvPr id="614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133600"/>
                        <a:ext cx="19446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8" name="Object 14"/>
          <p:cNvGraphicFramePr>
            <a:graphicFrameLocks noChangeAspect="1"/>
          </p:cNvGraphicFramePr>
          <p:nvPr/>
        </p:nvGraphicFramePr>
        <p:xfrm>
          <a:off x="6953250" y="2857501"/>
          <a:ext cx="2719388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7" imgW="991138" imgH="1120942" progId="">
                  <p:embed/>
                </p:oleObj>
              </mc:Choice>
              <mc:Fallback>
                <p:oleObj r:id="rId7" imgW="991138" imgH="1120942" progId="">
                  <p:embed/>
                  <p:pic>
                    <p:nvPicPr>
                      <p:cNvPr id="614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2857501"/>
                        <a:ext cx="2719388" cy="307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文字方塊 13"/>
          <p:cNvSpPr txBox="1">
            <a:spLocks noChangeArrowheads="1"/>
          </p:cNvSpPr>
          <p:nvPr/>
        </p:nvSpPr>
        <p:spPr bwMode="auto">
          <a:xfrm>
            <a:off x="2024063" y="2643188"/>
            <a:ext cx="4214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因為           與          的收斂區域有部分重疊，在 </a:t>
            </a:r>
            <a:r>
              <a:rPr lang="en-US" altLang="zh-TW"/>
              <a:t>s-</a:t>
            </a:r>
            <a:r>
              <a:rPr lang="zh-TW" altLang="en-US"/>
              <a:t>平面上有</a:t>
            </a:r>
            <a:r>
              <a:rPr lang="en-US" altLang="zh-TW" i="1"/>
              <a:t>s </a:t>
            </a:r>
            <a:r>
              <a:rPr lang="zh-TW" altLang="en-US"/>
              <a:t>值可以讓                               成立。</a:t>
            </a:r>
          </a:p>
        </p:txBody>
      </p:sp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2667000" y="2643189"/>
          <a:ext cx="7810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393480" imgH="215640" progId="Equation.3">
                  <p:embed/>
                </p:oleObj>
              </mc:Choice>
              <mc:Fallback>
                <p:oleObj name="Equation" r:id="rId9" imgW="393480" imgH="215640" progId="Equation.3">
                  <p:embed/>
                  <p:pic>
                    <p:nvPicPr>
                      <p:cNvPr id="61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43189"/>
                        <a:ext cx="7810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5"/>
          <p:cNvGraphicFramePr>
            <a:graphicFrameLocks noChangeAspect="1"/>
          </p:cNvGraphicFramePr>
          <p:nvPr/>
        </p:nvGraphicFramePr>
        <p:xfrm>
          <a:off x="3810000" y="2643189"/>
          <a:ext cx="6810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342720" imgH="215640" progId="Equation.3">
                  <p:embed/>
                </p:oleObj>
              </mc:Choice>
              <mc:Fallback>
                <p:oleObj name="Equation" r:id="rId11" imgW="342720" imgH="215640" progId="Equation.3">
                  <p:embed/>
                  <p:pic>
                    <p:nvPicPr>
                      <p:cNvPr id="615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43189"/>
                        <a:ext cx="68103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16"/>
          <p:cNvGraphicFramePr>
            <a:graphicFrameLocks noChangeAspect="1"/>
          </p:cNvGraphicFramePr>
          <p:nvPr/>
        </p:nvGraphicFramePr>
        <p:xfrm>
          <a:off x="2524126" y="3357564"/>
          <a:ext cx="22145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1295280" imgH="215640" progId="Equation.3">
                  <p:embed/>
                </p:oleObj>
              </mc:Choice>
              <mc:Fallback>
                <p:oleObj name="Equation" r:id="rId13" imgW="1295280" imgH="215640" progId="Equation.3">
                  <p:embed/>
                  <p:pic>
                    <p:nvPicPr>
                      <p:cNvPr id="615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6" y="3357564"/>
                        <a:ext cx="2214563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988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9056364-CA46-4076-93BB-B0F1A5307BB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9881" name="Rectangle 2"/>
          <p:cNvSpPr>
            <a:spLocks noChangeArrowheads="1"/>
          </p:cNvSpPr>
          <p:nvPr/>
        </p:nvSpPr>
        <p:spPr bwMode="auto">
          <a:xfrm>
            <a:off x="6003635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graphicFrame>
        <p:nvGraphicFramePr>
          <p:cNvPr id="79874" name="Object 3"/>
          <p:cNvGraphicFramePr>
            <a:graphicFrameLocks noChangeAspect="1"/>
          </p:cNvGraphicFramePr>
          <p:nvPr/>
        </p:nvGraphicFramePr>
        <p:xfrm>
          <a:off x="5808663" y="2205039"/>
          <a:ext cx="122396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方程式" r:id="rId3" imgW="723272" imgH="177646" progId="Equation.3">
                  <p:embed/>
                </p:oleObj>
              </mc:Choice>
              <mc:Fallback>
                <p:oleObj name="方程式" r:id="rId3" imgW="723272" imgH="177646" progId="Equation.3">
                  <p:embed/>
                  <p:pic>
                    <p:nvPicPr>
                      <p:cNvPr id="798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2205039"/>
                        <a:ext cx="1223962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2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9875" name="Object 5"/>
          <p:cNvGraphicFramePr>
            <a:graphicFrameLocks noChangeAspect="1"/>
          </p:cNvGraphicFramePr>
          <p:nvPr/>
        </p:nvGraphicFramePr>
        <p:xfrm>
          <a:off x="2279650" y="2565401"/>
          <a:ext cx="554513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方程式" r:id="rId5" imgW="2997200" imgH="393700" progId="Equation.3">
                  <p:embed/>
                </p:oleObj>
              </mc:Choice>
              <mc:Fallback>
                <p:oleObj name="方程式" r:id="rId5" imgW="2997200" imgH="393700" progId="Equation.3">
                  <p:embed/>
                  <p:pic>
                    <p:nvPicPr>
                      <p:cNvPr id="7987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565401"/>
                        <a:ext cx="5545138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3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9876" name="Object 8"/>
          <p:cNvGraphicFramePr>
            <a:graphicFrameLocks noChangeAspect="1"/>
          </p:cNvGraphicFramePr>
          <p:nvPr/>
        </p:nvGraphicFramePr>
        <p:xfrm>
          <a:off x="2279651" y="3500439"/>
          <a:ext cx="64801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方程式" r:id="rId7" imgW="3721100" imgH="431800" progId="Equation.3">
                  <p:embed/>
                </p:oleObj>
              </mc:Choice>
              <mc:Fallback>
                <p:oleObj name="方程式" r:id="rId7" imgW="3721100" imgH="431800" progId="Equation.3">
                  <p:embed/>
                  <p:pic>
                    <p:nvPicPr>
                      <p:cNvPr id="798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500439"/>
                        <a:ext cx="6480175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4" name="Rectangle 10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9877" name="Object 11"/>
          <p:cNvGraphicFramePr>
            <a:graphicFrameLocks noChangeAspect="1"/>
          </p:cNvGraphicFramePr>
          <p:nvPr/>
        </p:nvGraphicFramePr>
        <p:xfrm>
          <a:off x="2351089" y="4508500"/>
          <a:ext cx="489743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方程式" r:id="rId9" imgW="2628900" imgH="444500" progId="Equation.3">
                  <p:embed/>
                </p:oleObj>
              </mc:Choice>
              <mc:Fallback>
                <p:oleObj name="方程式" r:id="rId9" imgW="2628900" imgH="444500" progId="Equation.3">
                  <p:embed/>
                  <p:pic>
                    <p:nvPicPr>
                      <p:cNvPr id="7987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4508500"/>
                        <a:ext cx="4897437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5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9878" name="Object 15"/>
          <p:cNvGraphicFramePr>
            <a:graphicFrameLocks noChangeAspect="1"/>
          </p:cNvGraphicFramePr>
          <p:nvPr/>
        </p:nvGraphicFramePr>
        <p:xfrm>
          <a:off x="2351089" y="5516564"/>
          <a:ext cx="43211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方程式" r:id="rId11" imgW="2451100" imgH="444500" progId="Equation.3">
                  <p:embed/>
                </p:oleObj>
              </mc:Choice>
              <mc:Fallback>
                <p:oleObj name="方程式" r:id="rId11" imgW="2451100" imgH="444500" progId="Equation.3">
                  <p:embed/>
                  <p:pic>
                    <p:nvPicPr>
                      <p:cNvPr id="7987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5516564"/>
                        <a:ext cx="43211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6" name="Text Box 16"/>
          <p:cNvSpPr txBox="1">
            <a:spLocks noChangeArrowheads="1"/>
          </p:cNvSpPr>
          <p:nvPr/>
        </p:nvSpPr>
        <p:spPr bwMode="auto">
          <a:xfrm>
            <a:off x="2135188" y="2133600"/>
            <a:ext cx="2817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假設一個二階系統</a:t>
            </a:r>
            <a:endParaRPr lang="en-US" altLang="zh-TW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6AF7018-D291-4A40-9E3F-CAA2D164C88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0901" name="Rectangle 2"/>
          <p:cNvSpPr>
            <a:spLocks noChangeArrowheads="1"/>
          </p:cNvSpPr>
          <p:nvPr/>
        </p:nvSpPr>
        <p:spPr bwMode="auto">
          <a:xfrm>
            <a:off x="1524001" y="2043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0902" name="Text Box 3"/>
          <p:cNvSpPr txBox="1">
            <a:spLocks noChangeArrowheads="1"/>
          </p:cNvSpPr>
          <p:nvPr/>
        </p:nvSpPr>
        <p:spPr bwMode="auto">
          <a:xfrm>
            <a:off x="2351089" y="5445125"/>
            <a:ext cx="4173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直接型第一式</a:t>
            </a:r>
            <a:r>
              <a:rPr lang="en-US" altLang="zh-TW"/>
              <a:t>(direct form I )</a:t>
            </a:r>
            <a:endParaRPr lang="zh-TW" altLang="en-US"/>
          </a:p>
        </p:txBody>
      </p:sp>
      <p:sp>
        <p:nvSpPr>
          <p:cNvPr id="80903" name="Rectangle 4"/>
          <p:cNvSpPr>
            <a:spLocks noChangeArrowheads="1"/>
          </p:cNvSpPr>
          <p:nvPr/>
        </p:nvSpPr>
        <p:spPr bwMode="auto">
          <a:xfrm>
            <a:off x="1524001" y="22192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0904" name="Rectangle 7"/>
          <p:cNvSpPr>
            <a:spLocks noChangeArrowheads="1"/>
          </p:cNvSpPr>
          <p:nvPr/>
        </p:nvSpPr>
        <p:spPr bwMode="auto">
          <a:xfrm>
            <a:off x="1524001" y="22478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1524001" y="22954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0906" name="Rectangle 11"/>
          <p:cNvSpPr>
            <a:spLocks noChangeArrowheads="1"/>
          </p:cNvSpPr>
          <p:nvPr/>
        </p:nvSpPr>
        <p:spPr bwMode="auto">
          <a:xfrm>
            <a:off x="1524001" y="2290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0907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0898" name="Object 11"/>
          <p:cNvGraphicFramePr>
            <a:graphicFrameLocks noChangeAspect="1"/>
          </p:cNvGraphicFramePr>
          <p:nvPr/>
        </p:nvGraphicFramePr>
        <p:xfrm>
          <a:off x="2809876" y="1928814"/>
          <a:ext cx="6429375" cy="341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r:id="rId3" imgW="1162902" imgH="615561" progId="Visio.Drawing.11">
                  <p:embed/>
                </p:oleObj>
              </mc:Choice>
              <mc:Fallback>
                <p:oleObj r:id="rId3" imgW="1162902" imgH="615561" progId="Visio.Drawing.11">
                  <p:embed/>
                  <p:pic>
                    <p:nvPicPr>
                      <p:cNvPr id="8089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1928814"/>
                        <a:ext cx="6429375" cy="341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8" name="文字方塊 11"/>
          <p:cNvSpPr txBox="1">
            <a:spLocks noChangeArrowheads="1"/>
          </p:cNvSpPr>
          <p:nvPr/>
        </p:nvSpPr>
        <p:spPr bwMode="auto">
          <a:xfrm>
            <a:off x="7453313" y="5357813"/>
            <a:ext cx="278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方塊代表一個積分單元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19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60F58B3-0A01-412C-8F7A-763403D86AF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1925" name="Rectangle 2"/>
          <p:cNvSpPr>
            <a:spLocks noChangeArrowheads="1"/>
          </p:cNvSpPr>
          <p:nvPr/>
        </p:nvSpPr>
        <p:spPr bwMode="auto">
          <a:xfrm>
            <a:off x="1524001" y="2124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26" name="Rectangle 3"/>
          <p:cNvSpPr>
            <a:spLocks noChangeArrowheads="1"/>
          </p:cNvSpPr>
          <p:nvPr/>
        </p:nvSpPr>
        <p:spPr bwMode="auto">
          <a:xfrm>
            <a:off x="1524001" y="22669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27" name="Rectangle 6"/>
          <p:cNvSpPr>
            <a:spLocks noChangeArrowheads="1"/>
          </p:cNvSpPr>
          <p:nvPr/>
        </p:nvSpPr>
        <p:spPr bwMode="auto">
          <a:xfrm>
            <a:off x="1524001" y="2309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28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22" name="Object 6"/>
          <p:cNvGraphicFramePr>
            <a:graphicFrameLocks noChangeAspect="1"/>
          </p:cNvGraphicFramePr>
          <p:nvPr/>
        </p:nvGraphicFramePr>
        <p:xfrm>
          <a:off x="2738438" y="1928813"/>
          <a:ext cx="6572250" cy="347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r:id="rId3" imgW="1164695" imgH="613754" progId="Visio.Drawing.11">
                  <p:embed/>
                </p:oleObj>
              </mc:Choice>
              <mc:Fallback>
                <p:oleObj r:id="rId3" imgW="1164695" imgH="613754" progId="Visio.Drawing.11">
                  <p:embed/>
                  <p:pic>
                    <p:nvPicPr>
                      <p:cNvPr id="819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1928813"/>
                        <a:ext cx="6572250" cy="347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9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BA10378-7637-4586-9AE0-EB691A3D621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949" name="Text Box 2"/>
          <p:cNvSpPr txBox="1">
            <a:spLocks noChangeArrowheads="1"/>
          </p:cNvSpPr>
          <p:nvPr/>
        </p:nvSpPr>
        <p:spPr bwMode="auto">
          <a:xfrm>
            <a:off x="2279651" y="5516563"/>
            <a:ext cx="345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直接型第二式</a:t>
            </a:r>
            <a:r>
              <a:rPr lang="en-US" altLang="zh-TW"/>
              <a:t>(direct form II )</a:t>
            </a:r>
            <a:endParaRPr lang="zh-TW" altLang="en-US"/>
          </a:p>
        </p:txBody>
      </p:sp>
      <p:sp>
        <p:nvSpPr>
          <p:cNvPr id="82950" name="Rectangle 3"/>
          <p:cNvSpPr>
            <a:spLocks noChangeArrowheads="1"/>
          </p:cNvSpPr>
          <p:nvPr/>
        </p:nvSpPr>
        <p:spPr bwMode="auto">
          <a:xfrm>
            <a:off x="1524001" y="21526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951" name="Rectangle 4"/>
          <p:cNvSpPr>
            <a:spLocks noChangeArrowheads="1"/>
          </p:cNvSpPr>
          <p:nvPr/>
        </p:nvSpPr>
        <p:spPr bwMode="auto">
          <a:xfrm>
            <a:off x="1524001" y="2285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952" name="Rectangle 7"/>
          <p:cNvSpPr>
            <a:spLocks noChangeArrowheads="1"/>
          </p:cNvSpPr>
          <p:nvPr/>
        </p:nvSpPr>
        <p:spPr bwMode="auto">
          <a:xfrm>
            <a:off x="1524001" y="23335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953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2946" name="Object 7"/>
          <p:cNvGraphicFramePr>
            <a:graphicFrameLocks noChangeAspect="1"/>
          </p:cNvGraphicFramePr>
          <p:nvPr/>
        </p:nvGraphicFramePr>
        <p:xfrm>
          <a:off x="2809876" y="2143126"/>
          <a:ext cx="6308725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r:id="rId3" imgW="1170073" imgH="608697" progId="Visio.Drawing.11">
                  <p:embed/>
                </p:oleObj>
              </mc:Choice>
              <mc:Fallback>
                <p:oleObj r:id="rId3" imgW="1170073" imgH="608697" progId="Visio.Drawing.11">
                  <p:embed/>
                  <p:pic>
                    <p:nvPicPr>
                      <p:cNvPr id="8294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2143126"/>
                        <a:ext cx="6308725" cy="328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397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53BBBDF-B28C-4B97-8B99-11D17BC3AB7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3976" name="Text Box 2"/>
          <p:cNvSpPr txBox="1">
            <a:spLocks noChangeArrowheads="1"/>
          </p:cNvSpPr>
          <p:nvPr/>
        </p:nvSpPr>
        <p:spPr bwMode="auto">
          <a:xfrm>
            <a:off x="2095500" y="2071688"/>
            <a:ext cx="378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7.22 </a:t>
            </a:r>
            <a:r>
              <a:rPr lang="en-US" altLang="zh-TW"/>
              <a:t> </a:t>
            </a:r>
            <a:r>
              <a:rPr lang="zh-TW" altLang="en-US"/>
              <a:t>系統的方塊圖描述</a:t>
            </a:r>
            <a:endParaRPr lang="en-US" altLang="zh-TW" b="1"/>
          </a:p>
        </p:txBody>
      </p:sp>
      <p:sp>
        <p:nvSpPr>
          <p:cNvPr id="83977" name="Rectangle 3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0" name="Object 4"/>
          <p:cNvGraphicFramePr>
            <a:graphicFrameLocks noChangeAspect="1"/>
          </p:cNvGraphicFramePr>
          <p:nvPr/>
        </p:nvGraphicFramePr>
        <p:xfrm>
          <a:off x="2135188" y="2492376"/>
          <a:ext cx="288131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方程式" r:id="rId3" imgW="1651000" imgH="419100" progId="Equation.3">
                  <p:embed/>
                </p:oleObj>
              </mc:Choice>
              <mc:Fallback>
                <p:oleObj name="方程式" r:id="rId3" imgW="1651000" imgH="419100" progId="Equation.3">
                  <p:embed/>
                  <p:pic>
                    <p:nvPicPr>
                      <p:cNvPr id="839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492376"/>
                        <a:ext cx="288131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8" name="Rectangle 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1" name="Object 6"/>
          <p:cNvGraphicFramePr>
            <a:graphicFrameLocks noChangeAspect="1"/>
          </p:cNvGraphicFramePr>
          <p:nvPr/>
        </p:nvGraphicFramePr>
        <p:xfrm>
          <a:off x="2135189" y="3141663"/>
          <a:ext cx="345598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方程式" r:id="rId5" imgW="1815312" imgH="393529" progId="Equation.3">
                  <p:embed/>
                </p:oleObj>
              </mc:Choice>
              <mc:Fallback>
                <p:oleObj name="方程式" r:id="rId5" imgW="1815312" imgH="393529" progId="Equation.3">
                  <p:embed/>
                  <p:pic>
                    <p:nvPicPr>
                      <p:cNvPr id="8397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141663"/>
                        <a:ext cx="3455987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9" name="Rectangle 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2" name="Object 8"/>
          <p:cNvGraphicFramePr>
            <a:graphicFrameLocks noChangeAspect="1"/>
          </p:cNvGraphicFramePr>
          <p:nvPr/>
        </p:nvGraphicFramePr>
        <p:xfrm>
          <a:off x="6096000" y="2492375"/>
          <a:ext cx="41036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方程式" r:id="rId7" imgW="2311400" imgH="393700" progId="Equation.3">
                  <p:embed/>
                </p:oleObj>
              </mc:Choice>
              <mc:Fallback>
                <p:oleObj name="方程式" r:id="rId7" imgW="2311400" imgH="393700" progId="Equation.3">
                  <p:embed/>
                  <p:pic>
                    <p:nvPicPr>
                      <p:cNvPr id="839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92375"/>
                        <a:ext cx="4103688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0" name="Rectangle 9"/>
          <p:cNvSpPr>
            <a:spLocks noChangeArrowheads="1"/>
          </p:cNvSpPr>
          <p:nvPr/>
        </p:nvSpPr>
        <p:spPr bwMode="auto">
          <a:xfrm>
            <a:off x="1524001" y="2390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3981" name="Rectangle 10"/>
          <p:cNvSpPr>
            <a:spLocks noChangeArrowheads="1"/>
          </p:cNvSpPr>
          <p:nvPr/>
        </p:nvSpPr>
        <p:spPr bwMode="auto">
          <a:xfrm>
            <a:off x="1524001" y="23335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3982" name="Rectangle 13"/>
          <p:cNvSpPr>
            <a:spLocks noChangeArrowheads="1"/>
          </p:cNvSpPr>
          <p:nvPr/>
        </p:nvSpPr>
        <p:spPr bwMode="auto">
          <a:xfrm>
            <a:off x="1524001" y="23812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3983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3" name="Object 13"/>
          <p:cNvGraphicFramePr>
            <a:graphicFrameLocks noChangeAspect="1"/>
          </p:cNvGraphicFramePr>
          <p:nvPr/>
        </p:nvGraphicFramePr>
        <p:xfrm>
          <a:off x="3452814" y="3857626"/>
          <a:ext cx="555307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3" r:id="rId9" imgW="1170073" imgH="571850" progId="Visio.Drawing.11">
                  <p:embed/>
                </p:oleObj>
              </mc:Choice>
              <mc:Fallback>
                <p:oleObj r:id="rId9" imgW="1170073" imgH="571850" progId="Visio.Drawing.11">
                  <p:embed/>
                  <p:pic>
                    <p:nvPicPr>
                      <p:cNvPr id="839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4" y="3857626"/>
                        <a:ext cx="5553075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500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8EF1124-69C3-470A-A63C-BBC4D2E8C07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5002" name="Rectangle 2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/>
        </p:nvGraphicFramePr>
        <p:xfrm>
          <a:off x="2063750" y="2060575"/>
          <a:ext cx="30241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方程式" r:id="rId3" imgW="1752600" imgH="419100" progId="Equation.3">
                  <p:embed/>
                </p:oleObj>
              </mc:Choice>
              <mc:Fallback>
                <p:oleObj name="方程式" r:id="rId3" imgW="1752600" imgH="419100" progId="Equation.3">
                  <p:embed/>
                  <p:pic>
                    <p:nvPicPr>
                      <p:cNvPr id="849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060575"/>
                        <a:ext cx="3024188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3" name="Rectangle 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4995" name="Object 5"/>
          <p:cNvGraphicFramePr>
            <a:graphicFrameLocks noChangeAspect="1"/>
          </p:cNvGraphicFramePr>
          <p:nvPr/>
        </p:nvGraphicFramePr>
        <p:xfrm>
          <a:off x="2135189" y="2924176"/>
          <a:ext cx="51847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name="方程式" r:id="rId5" imgW="2755900" imgH="393700" progId="Equation.3">
                  <p:embed/>
                </p:oleObj>
              </mc:Choice>
              <mc:Fallback>
                <p:oleObj name="方程式" r:id="rId5" imgW="2755900" imgH="393700" progId="Equation.3">
                  <p:embed/>
                  <p:pic>
                    <p:nvPicPr>
                      <p:cNvPr id="8499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924176"/>
                        <a:ext cx="518477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4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4996" name="Object 7"/>
          <p:cNvGraphicFramePr>
            <a:graphicFrameLocks noChangeAspect="1"/>
          </p:cNvGraphicFramePr>
          <p:nvPr/>
        </p:nvGraphicFramePr>
        <p:xfrm>
          <a:off x="2135188" y="3716338"/>
          <a:ext cx="504031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name="方程式" r:id="rId7" imgW="2768600" imgH="393700" progId="Equation.3">
                  <p:embed/>
                </p:oleObj>
              </mc:Choice>
              <mc:Fallback>
                <p:oleObj name="方程式" r:id="rId7" imgW="2768600" imgH="393700" progId="Equation.3">
                  <p:embed/>
                  <p:pic>
                    <p:nvPicPr>
                      <p:cNvPr id="849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716338"/>
                        <a:ext cx="504031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5" name="Rectangle 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4997" name="Object 9"/>
          <p:cNvGraphicFramePr>
            <a:graphicFrameLocks noChangeAspect="1"/>
          </p:cNvGraphicFramePr>
          <p:nvPr/>
        </p:nvGraphicFramePr>
        <p:xfrm>
          <a:off x="3216276" y="4508501"/>
          <a:ext cx="28797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方程式" r:id="rId9" imgW="1600200" imgH="393700" progId="Equation.3">
                  <p:embed/>
                </p:oleObj>
              </mc:Choice>
              <mc:Fallback>
                <p:oleObj name="方程式" r:id="rId9" imgW="1600200" imgH="393700" progId="Equation.3">
                  <p:embed/>
                  <p:pic>
                    <p:nvPicPr>
                      <p:cNvPr id="849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6" y="4508501"/>
                        <a:ext cx="2879725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6" name="Rectangle 1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4998" name="Object 11"/>
          <p:cNvGraphicFramePr>
            <a:graphicFrameLocks noChangeAspect="1"/>
          </p:cNvGraphicFramePr>
          <p:nvPr/>
        </p:nvGraphicFramePr>
        <p:xfrm>
          <a:off x="2138363" y="5229226"/>
          <a:ext cx="53959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方程式" r:id="rId11" imgW="2920680" imgH="393480" progId="Equation.3">
                  <p:embed/>
                </p:oleObj>
              </mc:Choice>
              <mc:Fallback>
                <p:oleObj name="方程式" r:id="rId11" imgW="2920680" imgH="393480" progId="Equation.3">
                  <p:embed/>
                  <p:pic>
                    <p:nvPicPr>
                      <p:cNvPr id="8499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5229226"/>
                        <a:ext cx="53959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7" name="Rectangle 1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4999" name="Object 13"/>
          <p:cNvGraphicFramePr>
            <a:graphicFrameLocks noChangeAspect="1"/>
          </p:cNvGraphicFramePr>
          <p:nvPr/>
        </p:nvGraphicFramePr>
        <p:xfrm>
          <a:off x="3287714" y="6021388"/>
          <a:ext cx="287972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方程式" r:id="rId13" imgW="1574800" imgH="393700" progId="Equation.3">
                  <p:embed/>
                </p:oleObj>
              </mc:Choice>
              <mc:Fallback>
                <p:oleObj name="方程式" r:id="rId13" imgW="1574800" imgH="393700" progId="Equation.3">
                  <p:embed/>
                  <p:pic>
                    <p:nvPicPr>
                      <p:cNvPr id="8499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6021388"/>
                        <a:ext cx="2879725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60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094D8F5-CFC7-4370-8257-74E8FE9638E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6023" name="Rectangle 2"/>
          <p:cNvSpPr>
            <a:spLocks noChangeArrowheads="1"/>
          </p:cNvSpPr>
          <p:nvPr/>
        </p:nvSpPr>
        <p:spPr bwMode="auto">
          <a:xfrm>
            <a:off x="1524001" y="2271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6018" name="Object 3"/>
          <p:cNvGraphicFramePr>
            <a:graphicFrameLocks noChangeAspect="1"/>
          </p:cNvGraphicFramePr>
          <p:nvPr/>
        </p:nvGraphicFramePr>
        <p:xfrm>
          <a:off x="7535864" y="2420938"/>
          <a:ext cx="28797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方程式" r:id="rId3" imgW="1600200" imgH="393700" progId="Equation.3">
                  <p:embed/>
                </p:oleObj>
              </mc:Choice>
              <mc:Fallback>
                <p:oleObj name="方程式" r:id="rId3" imgW="1600200" imgH="393700" progId="Equation.3">
                  <p:embed/>
                  <p:pic>
                    <p:nvPicPr>
                      <p:cNvPr id="860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4" y="2420938"/>
                        <a:ext cx="2879725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Object 4"/>
          <p:cNvGraphicFramePr>
            <a:graphicFrameLocks noChangeAspect="1"/>
          </p:cNvGraphicFramePr>
          <p:nvPr/>
        </p:nvGraphicFramePr>
        <p:xfrm>
          <a:off x="7464426" y="3357563"/>
          <a:ext cx="287972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方程式" r:id="rId5" imgW="1574800" imgH="393700" progId="Equation.3">
                  <p:embed/>
                </p:oleObj>
              </mc:Choice>
              <mc:Fallback>
                <p:oleObj name="方程式" r:id="rId5" imgW="1574800" imgH="393700" progId="Equation.3">
                  <p:embed/>
                  <p:pic>
                    <p:nvPicPr>
                      <p:cNvPr id="860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6" y="3357563"/>
                        <a:ext cx="2879725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4" name="Rectangle 5"/>
          <p:cNvSpPr>
            <a:spLocks noChangeArrowheads="1"/>
          </p:cNvSpPr>
          <p:nvPr/>
        </p:nvSpPr>
        <p:spPr bwMode="auto">
          <a:xfrm>
            <a:off x="1524001" y="21716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6025" name="Rectangle 8"/>
          <p:cNvSpPr>
            <a:spLocks noChangeArrowheads="1"/>
          </p:cNvSpPr>
          <p:nvPr/>
        </p:nvSpPr>
        <p:spPr bwMode="auto">
          <a:xfrm>
            <a:off x="1524001" y="21859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6026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6020" name="Object 8"/>
          <p:cNvGraphicFramePr>
            <a:graphicFrameLocks noChangeAspect="1"/>
          </p:cNvGraphicFramePr>
          <p:nvPr/>
        </p:nvGraphicFramePr>
        <p:xfrm>
          <a:off x="2095500" y="2286000"/>
          <a:ext cx="5259388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r:id="rId7" imgW="1072896" imgH="641931" progId="Visio.Drawing.11">
                  <p:embed/>
                </p:oleObj>
              </mc:Choice>
              <mc:Fallback>
                <p:oleObj r:id="rId7" imgW="1072896" imgH="641931" progId="Visio.Drawing.11">
                  <p:embed/>
                  <p:pic>
                    <p:nvPicPr>
                      <p:cNvPr id="860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286000"/>
                        <a:ext cx="5259388" cy="314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70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0B15AB6-208B-4067-AEE7-19012BC269D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7049" name="Rectangle 2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7042" name="Object 3"/>
          <p:cNvGraphicFramePr>
            <a:graphicFrameLocks noChangeAspect="1"/>
          </p:cNvGraphicFramePr>
          <p:nvPr/>
        </p:nvGraphicFramePr>
        <p:xfrm>
          <a:off x="2351088" y="2205038"/>
          <a:ext cx="31686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方程式" r:id="rId3" imgW="1689100" imgH="419100" progId="Equation.3">
                  <p:embed/>
                </p:oleObj>
              </mc:Choice>
              <mc:Fallback>
                <p:oleObj name="方程式" r:id="rId3" imgW="1689100" imgH="419100" progId="Equation.3">
                  <p:embed/>
                  <p:pic>
                    <p:nvPicPr>
                      <p:cNvPr id="870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2205038"/>
                        <a:ext cx="31686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0" name="Rectangle 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7043" name="Object 5"/>
          <p:cNvGraphicFramePr>
            <a:graphicFrameLocks noChangeAspect="1"/>
          </p:cNvGraphicFramePr>
          <p:nvPr/>
        </p:nvGraphicFramePr>
        <p:xfrm>
          <a:off x="2351088" y="3141664"/>
          <a:ext cx="504031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" name="方程式" r:id="rId5" imgW="2717800" imgH="393700" progId="Equation.3">
                  <p:embed/>
                </p:oleObj>
              </mc:Choice>
              <mc:Fallback>
                <p:oleObj name="方程式" r:id="rId5" imgW="2717800" imgH="393700" progId="Equation.3">
                  <p:embed/>
                  <p:pic>
                    <p:nvPicPr>
                      <p:cNvPr id="870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141664"/>
                        <a:ext cx="5040312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1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7044" name="Object 7"/>
          <p:cNvGraphicFramePr>
            <a:graphicFrameLocks noChangeAspect="1"/>
          </p:cNvGraphicFramePr>
          <p:nvPr/>
        </p:nvGraphicFramePr>
        <p:xfrm>
          <a:off x="2495551" y="4724400"/>
          <a:ext cx="50403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方程式" r:id="rId7" imgW="2819400" imgH="393700" progId="Equation.3">
                  <p:embed/>
                </p:oleObj>
              </mc:Choice>
              <mc:Fallback>
                <p:oleObj name="方程式" r:id="rId7" imgW="2819400" imgH="393700" progId="Equation.3">
                  <p:embed/>
                  <p:pic>
                    <p:nvPicPr>
                      <p:cNvPr id="8704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724400"/>
                        <a:ext cx="5040313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2" name="Rectangle 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7045" name="Object 9"/>
          <p:cNvGraphicFramePr>
            <a:graphicFrameLocks noChangeAspect="1"/>
          </p:cNvGraphicFramePr>
          <p:nvPr/>
        </p:nvGraphicFramePr>
        <p:xfrm>
          <a:off x="3359151" y="3933826"/>
          <a:ext cx="33115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name="方程式" r:id="rId9" imgW="1536033" imgH="393529" progId="Equation.3">
                  <p:embed/>
                </p:oleObj>
              </mc:Choice>
              <mc:Fallback>
                <p:oleObj name="方程式" r:id="rId9" imgW="1536033" imgH="393529" progId="Equation.3">
                  <p:embed/>
                  <p:pic>
                    <p:nvPicPr>
                      <p:cNvPr id="870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3933826"/>
                        <a:ext cx="3311525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3" name="Rectangle 1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7046" name="Object 11"/>
          <p:cNvGraphicFramePr>
            <a:graphicFrameLocks noChangeAspect="1"/>
          </p:cNvGraphicFramePr>
          <p:nvPr/>
        </p:nvGraphicFramePr>
        <p:xfrm>
          <a:off x="3432175" y="5516563"/>
          <a:ext cx="30241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方程式" r:id="rId11" imgW="1586811" imgH="393529" progId="Equation.3">
                  <p:embed/>
                </p:oleObj>
              </mc:Choice>
              <mc:Fallback>
                <p:oleObj name="方程式" r:id="rId11" imgW="1586811" imgH="393529" progId="Equation.3">
                  <p:embed/>
                  <p:pic>
                    <p:nvPicPr>
                      <p:cNvPr id="8704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5516563"/>
                        <a:ext cx="3024188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80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508605F-0369-4B94-AB0D-71B3E5DC1A7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135189" y="2420938"/>
          <a:ext cx="33115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方程式" r:id="rId3" imgW="1536033" imgH="393529" progId="Equation.3">
                  <p:embed/>
                </p:oleObj>
              </mc:Choice>
              <mc:Fallback>
                <p:oleObj name="方程式" r:id="rId3" imgW="1536033" imgH="393529" progId="Equation.3">
                  <p:embed/>
                  <p:pic>
                    <p:nvPicPr>
                      <p:cNvPr id="880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420938"/>
                        <a:ext cx="3311525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6959600" y="2492375"/>
          <a:ext cx="30241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方程式" r:id="rId5" imgW="1586811" imgH="393529" progId="Equation.3">
                  <p:embed/>
                </p:oleObj>
              </mc:Choice>
              <mc:Fallback>
                <p:oleObj name="方程式" r:id="rId5" imgW="1586811" imgH="393529" progId="Equation.3">
                  <p:embed/>
                  <p:pic>
                    <p:nvPicPr>
                      <p:cNvPr id="880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2492375"/>
                        <a:ext cx="3024188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1" name="Rectangle 4"/>
          <p:cNvSpPr>
            <a:spLocks noChangeArrowheads="1"/>
          </p:cNvSpPr>
          <p:nvPr/>
        </p:nvSpPr>
        <p:spPr bwMode="auto">
          <a:xfrm>
            <a:off x="1524001" y="27241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8072" name="Rectangle 5"/>
          <p:cNvSpPr>
            <a:spLocks noChangeArrowheads="1"/>
          </p:cNvSpPr>
          <p:nvPr/>
        </p:nvSpPr>
        <p:spPr bwMode="auto">
          <a:xfrm>
            <a:off x="1524001" y="27860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8073" name="Rectangle 8"/>
          <p:cNvSpPr>
            <a:spLocks noChangeArrowheads="1"/>
          </p:cNvSpPr>
          <p:nvPr/>
        </p:nvSpPr>
        <p:spPr bwMode="auto">
          <a:xfrm>
            <a:off x="1524001" y="2652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8074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8068" name="Object 8"/>
          <p:cNvGraphicFramePr>
            <a:graphicFrameLocks noChangeAspect="1"/>
          </p:cNvGraphicFramePr>
          <p:nvPr/>
        </p:nvGraphicFramePr>
        <p:xfrm>
          <a:off x="2452688" y="3857625"/>
          <a:ext cx="7143750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r:id="rId7" imgW="1316019" imgH="326565" progId="Visio.Drawing.11">
                  <p:embed/>
                </p:oleObj>
              </mc:Choice>
              <mc:Fallback>
                <p:oleObj r:id="rId7" imgW="1316019" imgH="326565" progId="Visio.Drawing.11">
                  <p:embed/>
                  <p:pic>
                    <p:nvPicPr>
                      <p:cNvPr id="880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3857625"/>
                        <a:ext cx="7143750" cy="178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909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120B3A4-7698-4255-A9F6-8FC5278934A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9096" name="文字方塊 3"/>
          <p:cNvSpPr txBox="1">
            <a:spLocks noChangeArrowheads="1"/>
          </p:cNvSpPr>
          <p:nvPr/>
        </p:nvSpPr>
        <p:spPr bwMode="auto">
          <a:xfrm>
            <a:off x="1952625" y="2143125"/>
            <a:ext cx="5214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連續時間</a:t>
            </a:r>
            <a:r>
              <a:rPr lang="en-US" altLang="zh-TW" b="1"/>
              <a:t>LTI</a:t>
            </a:r>
            <a:r>
              <a:rPr lang="zh-TW" altLang="en-US" b="1"/>
              <a:t>系統的狀態變數描述</a:t>
            </a:r>
            <a:endParaRPr lang="zh-TW" altLang="en-US"/>
          </a:p>
        </p:txBody>
      </p:sp>
      <p:sp>
        <p:nvSpPr>
          <p:cNvPr id="89097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9090" name="Object 1"/>
          <p:cNvGraphicFramePr>
            <a:graphicFrameLocks noChangeAspect="1"/>
          </p:cNvGraphicFramePr>
          <p:nvPr/>
        </p:nvGraphicFramePr>
        <p:xfrm>
          <a:off x="1881189" y="3286125"/>
          <a:ext cx="5665787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r:id="rId3" imgW="1170073" imgH="648434" progId="Visio.Drawing.11">
                  <p:embed/>
                </p:oleObj>
              </mc:Choice>
              <mc:Fallback>
                <p:oleObj r:id="rId3" imgW="1170073" imgH="648434" progId="Visio.Drawing.11">
                  <p:embed/>
                  <p:pic>
                    <p:nvPicPr>
                      <p:cNvPr id="8909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9" y="3286125"/>
                        <a:ext cx="5665787" cy="314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8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099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9091" name="Object 5"/>
          <p:cNvGraphicFramePr>
            <a:graphicFrameLocks noChangeAspect="1"/>
          </p:cNvGraphicFramePr>
          <p:nvPr/>
        </p:nvGraphicFramePr>
        <p:xfrm>
          <a:off x="7667625" y="3357564"/>
          <a:ext cx="150018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Equation" r:id="rId5" imgW="825500" imgH="393700" progId="Equation.3">
                  <p:embed/>
                </p:oleObj>
              </mc:Choice>
              <mc:Fallback>
                <p:oleObj name="Equation" r:id="rId5" imgW="825500" imgH="393700" progId="Equation.3">
                  <p:embed/>
                  <p:pic>
                    <p:nvPicPr>
                      <p:cNvPr id="890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3357564"/>
                        <a:ext cx="1500188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0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9092" name="Object 7"/>
          <p:cNvGraphicFramePr>
            <a:graphicFrameLocks noChangeAspect="1"/>
          </p:cNvGraphicFramePr>
          <p:nvPr/>
        </p:nvGraphicFramePr>
        <p:xfrm>
          <a:off x="7524751" y="4143376"/>
          <a:ext cx="288131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" name="Equation" r:id="rId7" imgW="1574640" imgH="634680" progId="Equation.3">
                  <p:embed/>
                </p:oleObj>
              </mc:Choice>
              <mc:Fallback>
                <p:oleObj name="Equation" r:id="rId7" imgW="1574640" imgH="634680" progId="Equation.3">
                  <p:embed/>
                  <p:pic>
                    <p:nvPicPr>
                      <p:cNvPr id="8909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1" y="4143376"/>
                        <a:ext cx="2881313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1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9093" name="Object 9"/>
          <p:cNvGraphicFramePr>
            <a:graphicFrameLocks noChangeAspect="1"/>
          </p:cNvGraphicFramePr>
          <p:nvPr/>
        </p:nvGraphicFramePr>
        <p:xfrm>
          <a:off x="7524751" y="5572126"/>
          <a:ext cx="16557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name="Equation" r:id="rId9" imgW="901309" imgH="393529" progId="Equation.3">
                  <p:embed/>
                </p:oleObj>
              </mc:Choice>
              <mc:Fallback>
                <p:oleObj name="Equation" r:id="rId9" imgW="901309" imgH="393529" progId="Equation.3">
                  <p:embed/>
                  <p:pic>
                    <p:nvPicPr>
                      <p:cNvPr id="890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1" y="5572126"/>
                        <a:ext cx="165576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2" name="文字方塊 13"/>
          <p:cNvSpPr txBox="1">
            <a:spLocks noChangeArrowheads="1"/>
          </p:cNvSpPr>
          <p:nvPr/>
        </p:nvSpPr>
        <p:spPr bwMode="auto">
          <a:xfrm>
            <a:off x="2024063" y="2714625"/>
            <a:ext cx="828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圖中的一個結點可以看成是一個變數，描述在此結點上的狀態。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7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3FE60E0-2C22-4F03-A09C-BE0BF8C7D40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2095501" y="3929064"/>
          <a:ext cx="4405313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方程式" r:id="rId3" imgW="2400120" imgH="939600" progId="Equation.3">
                  <p:embed/>
                </p:oleObj>
              </mc:Choice>
              <mc:Fallback>
                <p:oleObj name="方程式" r:id="rId3" imgW="2400120" imgH="939600" progId="Equation.3">
                  <p:embed/>
                  <p:pic>
                    <p:nvPicPr>
                      <p:cNvPr id="717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3929064"/>
                        <a:ext cx="4405313" cy="173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1524001" y="2233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1" name="Object 10"/>
          <p:cNvGraphicFramePr>
            <a:graphicFrameLocks noChangeAspect="1"/>
          </p:cNvGraphicFramePr>
          <p:nvPr/>
        </p:nvGraphicFramePr>
        <p:xfrm>
          <a:off x="2063750" y="2205039"/>
          <a:ext cx="19446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方程式" r:id="rId5" imgW="1066337" imgH="203112" progId="Equation.3">
                  <p:embed/>
                </p:oleObj>
              </mc:Choice>
              <mc:Fallback>
                <p:oleObj name="方程式" r:id="rId5" imgW="1066337" imgH="203112" progId="Equation.3">
                  <p:embed/>
                  <p:pic>
                    <p:nvPicPr>
                      <p:cNvPr id="717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205039"/>
                        <a:ext cx="194468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2" name="Object 12"/>
          <p:cNvGraphicFramePr>
            <a:graphicFrameLocks noChangeAspect="1"/>
          </p:cNvGraphicFramePr>
          <p:nvPr/>
        </p:nvGraphicFramePr>
        <p:xfrm>
          <a:off x="6953250" y="2928939"/>
          <a:ext cx="2857500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7" imgW="991138" imgH="1102879" progId="">
                  <p:embed/>
                </p:oleObj>
              </mc:Choice>
              <mc:Fallback>
                <p:oleObj r:id="rId7" imgW="991138" imgH="1102879" progId="">
                  <p:embed/>
                  <p:pic>
                    <p:nvPicPr>
                      <p:cNvPr id="71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2928939"/>
                        <a:ext cx="2857500" cy="319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9"/>
          <p:cNvSpPr txBox="1">
            <a:spLocks noChangeArrowheads="1"/>
          </p:cNvSpPr>
          <p:nvPr/>
        </p:nvSpPr>
        <p:spPr bwMode="auto">
          <a:xfrm>
            <a:off x="6816725" y="2276475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收斂區域</a:t>
            </a:r>
            <a:endParaRPr lang="en-US" altLang="zh-TW"/>
          </a:p>
        </p:txBody>
      </p:sp>
      <p:sp>
        <p:nvSpPr>
          <p:cNvPr id="7182" name="文字方塊 11"/>
          <p:cNvSpPr txBox="1">
            <a:spLocks noChangeArrowheads="1"/>
          </p:cNvSpPr>
          <p:nvPr/>
        </p:nvSpPr>
        <p:spPr bwMode="auto">
          <a:xfrm>
            <a:off x="2024063" y="2643188"/>
            <a:ext cx="4214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因為           與          的收斂區域有部分重疊，在 </a:t>
            </a:r>
            <a:r>
              <a:rPr lang="en-US" altLang="zh-TW"/>
              <a:t>s-</a:t>
            </a:r>
            <a:r>
              <a:rPr lang="zh-TW" altLang="en-US"/>
              <a:t>平面上有</a:t>
            </a:r>
            <a:r>
              <a:rPr lang="en-US" altLang="zh-TW" i="1"/>
              <a:t>s </a:t>
            </a:r>
            <a:r>
              <a:rPr lang="zh-TW" altLang="en-US"/>
              <a:t>值可以讓                               成立。</a:t>
            </a:r>
          </a:p>
        </p:txBody>
      </p:sp>
      <p:graphicFrame>
        <p:nvGraphicFramePr>
          <p:cNvPr id="7173" name="Object 9"/>
          <p:cNvGraphicFramePr>
            <a:graphicFrameLocks noChangeAspect="1"/>
          </p:cNvGraphicFramePr>
          <p:nvPr/>
        </p:nvGraphicFramePr>
        <p:xfrm>
          <a:off x="2654300" y="2643189"/>
          <a:ext cx="8064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406080" imgH="215640" progId="Equation.3">
                  <p:embed/>
                </p:oleObj>
              </mc:Choice>
              <mc:Fallback>
                <p:oleObj name="Equation" r:id="rId9" imgW="406080" imgH="215640" progId="Equation.3">
                  <p:embed/>
                  <p:pic>
                    <p:nvPicPr>
                      <p:cNvPr id="71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2643189"/>
                        <a:ext cx="8064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797300" y="2643189"/>
          <a:ext cx="7064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355320" imgH="215640" progId="Equation.3">
                  <p:embed/>
                </p:oleObj>
              </mc:Choice>
              <mc:Fallback>
                <p:oleObj name="Equation" r:id="rId11" imgW="355320" imgH="215640" progId="Equation.3">
                  <p:embed/>
                  <p:pic>
                    <p:nvPicPr>
                      <p:cNvPr id="7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2643189"/>
                        <a:ext cx="70643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13"/>
          <p:cNvGraphicFramePr>
            <a:graphicFrameLocks noChangeAspect="1"/>
          </p:cNvGraphicFramePr>
          <p:nvPr/>
        </p:nvGraphicFramePr>
        <p:xfrm>
          <a:off x="2501901" y="3357564"/>
          <a:ext cx="225901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3" imgW="1320480" imgH="215640" progId="Equation.3">
                  <p:embed/>
                </p:oleObj>
              </mc:Choice>
              <mc:Fallback>
                <p:oleObj name="Equation" r:id="rId13" imgW="1320480" imgH="215640" progId="Equation.3">
                  <p:embed/>
                  <p:pic>
                    <p:nvPicPr>
                      <p:cNvPr id="717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1" y="3357564"/>
                        <a:ext cx="2259013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011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4DEA508-4185-4B63-BA0A-D4F430EB508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011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0114" name="Object 1"/>
          <p:cNvGraphicFramePr>
            <a:graphicFrameLocks noChangeAspect="1"/>
          </p:cNvGraphicFramePr>
          <p:nvPr/>
        </p:nvGraphicFramePr>
        <p:xfrm>
          <a:off x="2024063" y="2143125"/>
          <a:ext cx="62357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Equation" r:id="rId3" imgW="3149600" imgH="863600" progId="Equation.3">
                  <p:embed/>
                </p:oleObj>
              </mc:Choice>
              <mc:Fallback>
                <p:oleObj name="Equation" r:id="rId3" imgW="3149600" imgH="863600" progId="Equation.3">
                  <p:embed/>
                  <p:pic>
                    <p:nvPicPr>
                      <p:cNvPr id="901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143125"/>
                        <a:ext cx="6235700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2166939" y="4143376"/>
          <a:ext cx="539273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5" name="Equation" r:id="rId5" imgW="2616200" imgH="482600" progId="Equation.3">
                  <p:embed/>
                </p:oleObj>
              </mc:Choice>
              <mc:Fallback>
                <p:oleObj name="Equation" r:id="rId5" imgW="2616200" imgH="482600" progId="Equation.3">
                  <p:embed/>
                  <p:pic>
                    <p:nvPicPr>
                      <p:cNvPr id="901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4143376"/>
                        <a:ext cx="5392737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0116" name="Object 5"/>
          <p:cNvGraphicFramePr>
            <a:graphicFrameLocks noChangeAspect="1"/>
          </p:cNvGraphicFramePr>
          <p:nvPr/>
        </p:nvGraphicFramePr>
        <p:xfrm>
          <a:off x="2238375" y="5357813"/>
          <a:ext cx="512603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Equation" r:id="rId7" imgW="2908300" imgH="482600" progId="Equation.3">
                  <p:embed/>
                </p:oleObj>
              </mc:Choice>
              <mc:Fallback>
                <p:oleObj name="Equation" r:id="rId7" imgW="2908300" imgH="482600" progId="Equation.3">
                  <p:embed/>
                  <p:pic>
                    <p:nvPicPr>
                      <p:cNvPr id="901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5357813"/>
                        <a:ext cx="5126038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SAS-07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114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D3E59C8-8E16-446B-960F-3A8E95CE5A3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1144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38" name="Object 1"/>
          <p:cNvGraphicFramePr>
            <a:graphicFrameLocks noChangeAspect="1"/>
          </p:cNvGraphicFramePr>
          <p:nvPr/>
        </p:nvGraphicFramePr>
        <p:xfrm>
          <a:off x="2309813" y="2714625"/>
          <a:ext cx="169386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Equation" r:id="rId3" imgW="888614" imgH="482391" progId="Equation.3">
                  <p:embed/>
                </p:oleObj>
              </mc:Choice>
              <mc:Fallback>
                <p:oleObj name="Equation" r:id="rId3" imgW="888614" imgH="482391" progId="Equation.3">
                  <p:embed/>
                  <p:pic>
                    <p:nvPicPr>
                      <p:cNvPr id="9113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2714625"/>
                        <a:ext cx="1693862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5" name="文字方塊 5"/>
          <p:cNvSpPr txBox="1">
            <a:spLocks noChangeArrowheads="1"/>
          </p:cNvSpPr>
          <p:nvPr/>
        </p:nvSpPr>
        <p:spPr bwMode="auto">
          <a:xfrm>
            <a:off x="2024064" y="2143125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狀態向量</a:t>
            </a:r>
            <a:r>
              <a:rPr lang="en-US" altLang="zh-TW" b="1"/>
              <a:t>(state vector)</a:t>
            </a:r>
            <a:endParaRPr lang="zh-TW" altLang="en-US" b="1"/>
          </a:p>
        </p:txBody>
      </p:sp>
      <p:sp>
        <p:nvSpPr>
          <p:cNvPr id="91146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1147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1148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1149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39" name="Object 9"/>
          <p:cNvGraphicFramePr>
            <a:graphicFrameLocks noChangeAspect="1"/>
          </p:cNvGraphicFramePr>
          <p:nvPr/>
        </p:nvGraphicFramePr>
        <p:xfrm>
          <a:off x="2279650" y="4292601"/>
          <a:ext cx="26479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Equation" r:id="rId5" imgW="1447172" imgH="393529" progId="Equation.3">
                  <p:embed/>
                </p:oleObj>
              </mc:Choice>
              <mc:Fallback>
                <p:oleObj name="Equation" r:id="rId5" imgW="1447172" imgH="393529" progId="Equation.3">
                  <p:embed/>
                  <p:pic>
                    <p:nvPicPr>
                      <p:cNvPr id="9113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292601"/>
                        <a:ext cx="26479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0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1151" name="Rectangle 16"/>
          <p:cNvSpPr>
            <a:spLocks noChangeArrowheads="1"/>
          </p:cNvSpPr>
          <p:nvPr/>
        </p:nvSpPr>
        <p:spPr bwMode="auto">
          <a:xfrm>
            <a:off x="1524001" y="31257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40" name="Object 15"/>
          <p:cNvGraphicFramePr>
            <a:graphicFrameLocks noChangeAspect="1"/>
          </p:cNvGraphicFramePr>
          <p:nvPr/>
        </p:nvGraphicFramePr>
        <p:xfrm>
          <a:off x="2351088" y="5589588"/>
          <a:ext cx="23034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" name="方程式" r:id="rId7" imgW="1307532" imgH="203112" progId="Equation.3">
                  <p:embed/>
                </p:oleObj>
              </mc:Choice>
              <mc:Fallback>
                <p:oleObj name="方程式" r:id="rId7" imgW="1307532" imgH="203112" progId="Equation.3">
                  <p:embed/>
                  <p:pic>
                    <p:nvPicPr>
                      <p:cNvPr id="9114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589588"/>
                        <a:ext cx="230346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2" name="Rectangle 18"/>
          <p:cNvSpPr>
            <a:spLocks noChangeArrowheads="1"/>
          </p:cNvSpPr>
          <p:nvPr/>
        </p:nvSpPr>
        <p:spPr bwMode="auto">
          <a:xfrm>
            <a:off x="1524001" y="2874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41" name="Object 17"/>
          <p:cNvGraphicFramePr>
            <a:graphicFrameLocks noChangeAspect="1"/>
          </p:cNvGraphicFramePr>
          <p:nvPr/>
        </p:nvGraphicFramePr>
        <p:xfrm>
          <a:off x="5653088" y="2636839"/>
          <a:ext cx="4557712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" name="方程式" r:id="rId9" imgW="2552400" imgH="711000" progId="Equation.3">
                  <p:embed/>
                </p:oleObj>
              </mc:Choice>
              <mc:Fallback>
                <p:oleObj name="方程式" r:id="rId9" imgW="2552400" imgH="711000" progId="Equation.3">
                  <p:embed/>
                  <p:pic>
                    <p:nvPicPr>
                      <p:cNvPr id="9114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2636839"/>
                        <a:ext cx="4557712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3" name="Text Box 20"/>
          <p:cNvSpPr txBox="1">
            <a:spLocks noChangeArrowheads="1"/>
          </p:cNvSpPr>
          <p:nvPr/>
        </p:nvSpPr>
        <p:spPr bwMode="auto">
          <a:xfrm>
            <a:off x="2063750" y="3933826"/>
            <a:ext cx="3455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狀態方程式</a:t>
            </a:r>
            <a:r>
              <a:rPr lang="en-US" altLang="zh-TW" b="1"/>
              <a:t>(state equation) </a:t>
            </a:r>
            <a:endParaRPr lang="zh-TW" altLang="en-US" b="1"/>
          </a:p>
        </p:txBody>
      </p:sp>
      <p:sp>
        <p:nvSpPr>
          <p:cNvPr id="91154" name="Rectangle 21"/>
          <p:cNvSpPr>
            <a:spLocks noChangeArrowheads="1"/>
          </p:cNvSpPr>
          <p:nvPr/>
        </p:nvSpPr>
        <p:spPr bwMode="auto">
          <a:xfrm>
            <a:off x="2063750" y="5083175"/>
            <a:ext cx="384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zh-TW" altLang="en-US" b="1"/>
              <a:t>輸出方程式</a:t>
            </a:r>
            <a:r>
              <a:rPr lang="en-US" altLang="zh-TW" b="1"/>
              <a:t>(output equation)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1903</Words>
  <Application>Microsoft Office PowerPoint</Application>
  <PresentationFormat>寬螢幕</PresentationFormat>
  <Paragraphs>336</Paragraphs>
  <Slides>91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91</vt:i4>
      </vt:variant>
    </vt:vector>
  </HeadingPairs>
  <TitlesOfParts>
    <vt:vector size="103" baseType="lpstr">
      <vt:lpstr>新細明體</vt:lpstr>
      <vt:lpstr>標楷體</vt:lpstr>
      <vt:lpstr>Arial</vt:lpstr>
      <vt:lpstr>Calibri</vt:lpstr>
      <vt:lpstr>Calibri Light</vt:lpstr>
      <vt:lpstr>Tahoma</vt:lpstr>
      <vt:lpstr>Times New Roman</vt:lpstr>
      <vt:lpstr>Office 佈景主題</vt:lpstr>
      <vt:lpstr>Equation</vt:lpstr>
      <vt:lpstr>方程式</vt:lpstr>
      <vt:lpstr>Visio</vt:lpstr>
      <vt:lpstr>Microsoft Visio 2003-2010 Drawing</vt:lpstr>
      <vt:lpstr>訊號與系統</vt:lpstr>
      <vt:lpstr>PowerPoint 簡報</vt:lpstr>
      <vt:lpstr>7.1 連續時間系統的複數指數輸入與拉普拉斯轉換</vt:lpstr>
      <vt:lpstr>PowerPoint 簡報</vt:lpstr>
      <vt:lpstr>7.2 拉普拉斯轉換的收斂區域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7.3 基本訊號的拉普拉斯轉換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7.4 拉普拉斯轉換的特性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7.5 逆向拉普斯轉換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7.6 以拉普拉斯轉換分析線性非時變系統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7.7 單邊拉普拉斯轉換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7.8 連續時間線性非時變系統的狀態變數描述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訊號與系統</dc:title>
  <dc:creator>csshieh</dc:creator>
  <cp:lastModifiedBy>csshieh</cp:lastModifiedBy>
  <cp:revision>1</cp:revision>
  <dcterms:created xsi:type="dcterms:W3CDTF">2021-05-20T06:55:47Z</dcterms:created>
  <dcterms:modified xsi:type="dcterms:W3CDTF">2021-05-20T06:55:57Z</dcterms:modified>
</cp:coreProperties>
</file>