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0378" autoAdjust="0"/>
  </p:normalViewPr>
  <p:slideViewPr>
    <p:cSldViewPr snapToGrid="0">
      <p:cViewPr varScale="1">
        <p:scale>
          <a:sx n="91" d="100"/>
          <a:sy n="91" d="100"/>
        </p:scale>
        <p:origin x="13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bd6065f7246b61d3" providerId="LiveId" clId="{6F71B0F2-A4E6-4070-9D46-A27A6281238B}"/>
    <pc:docChg chg="modSld">
      <pc:chgData name="" userId="bd6065f7246b61d3" providerId="LiveId" clId="{6F71B0F2-A4E6-4070-9D46-A27A6281238B}" dt="2024-03-29T16:18:23.660" v="43" actId="20577"/>
      <pc:docMkLst>
        <pc:docMk/>
      </pc:docMkLst>
      <pc:sldChg chg="modSp">
        <pc:chgData name="" userId="bd6065f7246b61d3" providerId="LiveId" clId="{6F71B0F2-A4E6-4070-9D46-A27A6281238B}" dt="2024-03-29T16:18:23.660" v="43" actId="20577"/>
        <pc:sldMkLst>
          <pc:docMk/>
          <pc:sldMk cId="2874558603" sldId="258"/>
        </pc:sldMkLst>
        <pc:spChg chg="mod">
          <ac:chgData name="" userId="bd6065f7246b61d3" providerId="LiveId" clId="{6F71B0F2-A4E6-4070-9D46-A27A6281238B}" dt="2024-03-29T16:18:23.660" v="43" actId="20577"/>
          <ac:spMkLst>
            <pc:docMk/>
            <pc:sldMk cId="2874558603" sldId="258"/>
            <ac:spMk id="3" creationId="{4E543DD2-B346-4221-83C9-9C84BE3FA270}"/>
          </ac:spMkLst>
        </pc:spChg>
      </pc:sldChg>
      <pc:sldChg chg="modSp">
        <pc:chgData name="" userId="bd6065f7246b61d3" providerId="LiveId" clId="{6F71B0F2-A4E6-4070-9D46-A27A6281238B}" dt="2024-03-29T16:18:16.049" v="39" actId="20577"/>
        <pc:sldMkLst>
          <pc:docMk/>
          <pc:sldMk cId="2776276062" sldId="259"/>
        </pc:sldMkLst>
        <pc:spChg chg="mod">
          <ac:chgData name="" userId="bd6065f7246b61d3" providerId="LiveId" clId="{6F71B0F2-A4E6-4070-9D46-A27A6281238B}" dt="2024-03-29T16:18:16.049" v="39" actId="20577"/>
          <ac:spMkLst>
            <pc:docMk/>
            <pc:sldMk cId="2776276062" sldId="259"/>
            <ac:spMk id="3" creationId="{7F27B9EB-F9A5-46AA-8CE7-37DBD942492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4B175-4C88-44F0-83A4-41AC2C40B05E}" type="datetimeFigureOut">
              <a:rPr lang="zh-TW" altLang="en-US" smtClean="0"/>
              <a:t>2024/3/29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EDB51-168B-48C9-9A78-799ED0F6FE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9639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主要用於</a:t>
            </a:r>
            <a:r>
              <a:rPr lang="zh-TW" altLang="en-US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使用者端</a:t>
            </a: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伺服器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之間的檔案傳輸，也就是將共享檔案存放在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FTP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伺服器，讓用戶端可以透過網路在伺服器上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編輯共享檔案。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比如上傳、刪除、移動、修改或下載檔案，而用戶端則有可能是以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應用程式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或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網頁形式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呈現。比如上傳、刪除、移動、修改或下載檔案，而用戶端則有可能是以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應用程式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或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網頁形式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呈現。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EDB51-168B-48C9-9A78-799ED0F6FE34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724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/>
              <a:t>Filezilla</a:t>
            </a:r>
            <a:r>
              <a:rPr lang="en-US" altLang="zh-TW" dirty="0"/>
              <a:t> </a:t>
            </a:r>
            <a:r>
              <a:rPr lang="zh-TW" altLang="en-US" dirty="0"/>
              <a:t>的客戶端就是第一頁有講到的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FileZilla Client </a:t>
            </a:r>
            <a:r>
              <a:rPr lang="zh-TW" altLang="en-US" b="0" dirty="0">
                <a:latin typeface="標楷體" panose="03000509000000000000" pitchFamily="65" charset="-120"/>
                <a:ea typeface="標楷體" panose="03000509000000000000" pitchFamily="65" charset="-120"/>
              </a:rPr>
              <a:t>這個程式，一樣下載之後，打開會看到這樣，左邊的檔案是你電腦裡的東西。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EDB51-168B-48C9-9A78-799ED0F6FE34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0440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0" dirty="0">
                <a:latin typeface="標楷體" panose="03000509000000000000" pitchFamily="65" charset="-120"/>
                <a:ea typeface="標楷體" panose="03000509000000000000" pitchFamily="65" charset="-120"/>
              </a:rPr>
              <a:t>然後要登入你剛架設的伺服器的話，按照剛剛設定好的伺服器的主機跟名稱密碼都填進去，連接埠的部分通常都是預設的</a:t>
            </a:r>
            <a:r>
              <a:rPr lang="en-US" altLang="zh-TW" b="0" dirty="0">
                <a:latin typeface="標楷體" panose="03000509000000000000" pitchFamily="65" charset="-120"/>
                <a:ea typeface="標楷體" panose="03000509000000000000" pitchFamily="65" charset="-120"/>
              </a:rPr>
              <a:t>21</a:t>
            </a:r>
            <a:r>
              <a:rPr lang="zh-TW" altLang="en-US" b="0" dirty="0">
                <a:latin typeface="標楷體" panose="03000509000000000000" pitchFamily="65" charset="-120"/>
                <a:ea typeface="標楷體" panose="03000509000000000000" pitchFamily="65" charset="-120"/>
              </a:rPr>
              <a:t>，所以如果你沒有改的話，他這裡就可以不用特別填，因為他的預設也是</a:t>
            </a:r>
            <a:r>
              <a:rPr lang="en-US" altLang="zh-TW" b="0" dirty="0">
                <a:latin typeface="標楷體" panose="03000509000000000000" pitchFamily="65" charset="-120"/>
                <a:ea typeface="標楷體" panose="03000509000000000000" pitchFamily="65" charset="-120"/>
              </a:rPr>
              <a:t>21port</a:t>
            </a:r>
          </a:p>
          <a:p>
            <a:r>
              <a:rPr lang="zh-TW" altLang="en-US" b="0" dirty="0">
                <a:latin typeface="標楷體" panose="03000509000000000000" pitchFamily="65" charset="-120"/>
                <a:ea typeface="標楷體" panose="03000509000000000000" pitchFamily="65" charset="-120"/>
              </a:rPr>
              <a:t>，然後就點連接，成功的話，她右邊就會出現你剛剛設定的目錄。</a:t>
            </a:r>
            <a:endParaRPr lang="en-US" altLang="zh-TW" b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=========================================================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可以在目錄裡新增、修改、刪除檔案，也可以增加目錄，權限就由建立使用者時決定。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這樣就完成一個簡單的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FTP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實作。</a:t>
            </a:r>
            <a:endParaRPr lang="zh-TW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EDB51-168B-48C9-9A78-799ED0F6FE34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7193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因為我們會利用電腦的</a:t>
            </a:r>
            <a:r>
              <a:rPr lang="en-US" altLang="zh-TW" dirty="0" err="1"/>
              <a:t>cmd</a:t>
            </a:r>
            <a:r>
              <a:rPr lang="zh-TW" altLang="en-US" dirty="0"/>
              <a:t>執行</a:t>
            </a:r>
            <a:r>
              <a:rPr lang="en-US" altLang="zh-TW" dirty="0"/>
              <a:t>python</a:t>
            </a:r>
            <a:r>
              <a:rPr lang="zh-TW" altLang="en-US" dirty="0"/>
              <a:t>的命令，去啟動。一個簡單的</a:t>
            </a:r>
            <a:r>
              <a:rPr lang="en-US" altLang="zh-TW" dirty="0"/>
              <a:t>http</a:t>
            </a:r>
            <a:r>
              <a:rPr lang="zh-TW" altLang="en-US" dirty="0"/>
              <a:t>伺服器，所以我們要先安裝一個</a:t>
            </a:r>
            <a:r>
              <a:rPr lang="en-US" altLang="zh-TW" dirty="0"/>
              <a:t>python </a:t>
            </a:r>
            <a:r>
              <a:rPr lang="zh-TW" altLang="en-US" dirty="0"/>
              <a:t>的程式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EDB51-168B-48C9-9A78-799ED0F6FE34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0025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在電腦搜尋打</a:t>
            </a:r>
            <a:r>
              <a:rPr lang="en-US" altLang="zh-TW" dirty="0" err="1"/>
              <a:t>cmd</a:t>
            </a:r>
            <a:r>
              <a:rPr lang="zh-TW" altLang="en-US" dirty="0"/>
              <a:t>就可以打開這個命令提視窗，然後輸入</a:t>
            </a:r>
            <a:r>
              <a:rPr lang="en-US" altLang="zh-TW" dirty="0"/>
              <a:t>“python -m </a:t>
            </a:r>
            <a:r>
              <a:rPr lang="en-US" altLang="zh-TW" dirty="0" err="1"/>
              <a:t>http.server</a:t>
            </a:r>
            <a:r>
              <a:rPr lang="en-US" altLang="zh-TW" dirty="0"/>
              <a:t>”</a:t>
            </a:r>
            <a:r>
              <a:rPr lang="zh-TW" altLang="en-US" dirty="0"/>
              <a:t>這串指令，就可以啟動一個</a:t>
            </a:r>
            <a:r>
              <a:rPr lang="en-US" altLang="zh-TW" dirty="0"/>
              <a:t>http</a:t>
            </a:r>
            <a:r>
              <a:rPr lang="zh-TW" altLang="en-US" dirty="0"/>
              <a:t>的伺服器，然後她會給你一個預設的</a:t>
            </a:r>
            <a:r>
              <a:rPr lang="en-US" altLang="zh-TW" dirty="0"/>
              <a:t>port</a:t>
            </a:r>
            <a:r>
              <a:rPr lang="zh-TW" altLang="en-US" dirty="0"/>
              <a:t>，也可以自己設定一個</a:t>
            </a:r>
            <a:r>
              <a:rPr lang="en-US" altLang="zh-TW" dirty="0"/>
              <a:t>port</a:t>
            </a:r>
            <a:r>
              <a:rPr lang="zh-TW" altLang="en-US" dirty="0"/>
              <a:t>，就是要在這串命令後面加上你要的</a:t>
            </a:r>
            <a:r>
              <a:rPr lang="en-US" altLang="zh-TW" dirty="0"/>
              <a:t>port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這串</a:t>
            </a:r>
            <a:r>
              <a:rPr lang="en-US" altLang="zh-TW" dirty="0"/>
              <a:t>python</a:t>
            </a:r>
            <a:r>
              <a:rPr lang="zh-TW" altLang="en-US" dirty="0"/>
              <a:t>的命令是會在當前的這個目錄下啟動一個</a:t>
            </a:r>
            <a:r>
              <a:rPr lang="en-US" altLang="zh-TW" dirty="0"/>
              <a:t>http</a:t>
            </a:r>
            <a:r>
              <a:rPr lang="zh-TW" altLang="en-US" dirty="0"/>
              <a:t>的伺服器，</a:t>
            </a:r>
            <a:r>
              <a:rPr lang="en-US" altLang="zh-TW" dirty="0"/>
              <a:t>========================================================================================</a:t>
            </a:r>
          </a:p>
          <a:p>
            <a:r>
              <a:rPr lang="zh-TW" altLang="en-US" dirty="0"/>
              <a:t>這串指令是存取自己的電腦，所以會存取現在輸入這個指令所在的目錄。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EDB51-168B-48C9-9A78-799ED0F6FE34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3612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所以我們如果在瀏覽器上打上</a:t>
            </a:r>
            <a:r>
              <a:rPr lang="en-US" altLang="zh-TW" dirty="0"/>
              <a:t>localhost(127.0.0.1):</a:t>
            </a:r>
            <a:r>
              <a:rPr lang="zh-TW" altLang="en-US" dirty="0"/>
              <a:t>你設定的端口，就可以看到剛剛執行那串指令所在的目錄下的東西。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EDB51-168B-48C9-9A78-799ED0F6FE34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81324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利用</a:t>
            </a:r>
            <a:r>
              <a:rPr lang="en-US" altLang="zh-TW" dirty="0"/>
              <a:t>word</a:t>
            </a:r>
            <a:r>
              <a:rPr lang="zh-TW" altLang="en-US" dirty="0"/>
              <a:t>存檔成</a:t>
            </a:r>
            <a:r>
              <a:rPr lang="en-US" altLang="zh-TW" dirty="0"/>
              <a:t>html</a:t>
            </a:r>
            <a:r>
              <a:rPr lang="zh-TW" altLang="en-US" dirty="0"/>
              <a:t>格式，然後必須存檔在執行指令的目錄下，檔案名稱需設定為</a:t>
            </a:r>
            <a:r>
              <a:rPr lang="en-US" altLang="zh-TW" dirty="0"/>
              <a:t>inidex.html</a:t>
            </a:r>
            <a:r>
              <a:rPr lang="zh-TW" altLang="en-US" dirty="0"/>
              <a:t>，否則在瀏覽器只會顯示目錄，設為</a:t>
            </a:r>
            <a:r>
              <a:rPr lang="en-US" altLang="zh-TW" dirty="0"/>
              <a:t>index.html</a:t>
            </a:r>
            <a:r>
              <a:rPr lang="zh-TW" altLang="en-US" dirty="0"/>
              <a:t>才是預設的檔名，在瀏覽器中，才會出現檔案的內容。</a:t>
            </a:r>
            <a:endParaRPr lang="en-US" altLang="zh-TW" dirty="0"/>
          </a:p>
          <a:p>
            <a:r>
              <a:rPr lang="en-US" altLang="zh-TW" dirty="0"/>
              <a:t>===============================================================</a:t>
            </a:r>
          </a:p>
          <a:p>
            <a:r>
              <a:rPr lang="zh-TW" altLang="en-US" dirty="0"/>
              <a:t>在啟動 </a:t>
            </a:r>
            <a:r>
              <a:rPr lang="en-US" altLang="zh-TW" dirty="0"/>
              <a:t>HTTP </a:t>
            </a:r>
            <a:r>
              <a:rPr lang="zh-TW" altLang="en-US" dirty="0"/>
              <a:t>伺服器時指定的目錄中存在多個 </a:t>
            </a:r>
            <a:r>
              <a:rPr lang="en-US" altLang="zh-TW" dirty="0"/>
              <a:t>HTML </a:t>
            </a:r>
            <a:r>
              <a:rPr lang="zh-TW" altLang="en-US" dirty="0"/>
              <a:t>文件，通常情況下 </a:t>
            </a:r>
            <a:r>
              <a:rPr lang="en-US" altLang="zh-TW" dirty="0"/>
              <a:t>HTTP </a:t>
            </a:r>
            <a:r>
              <a:rPr lang="zh-TW" altLang="en-US" dirty="0"/>
              <a:t>伺服器會預設傳回其中一個文件，具體傳回哪個文件取決於伺服器的預設設定。</a:t>
            </a:r>
            <a:endParaRPr lang="en-US" altLang="zh-TW" dirty="0"/>
          </a:p>
          <a:p>
            <a:r>
              <a:rPr lang="zh-TW" altLang="en-US" dirty="0"/>
              <a:t>預設</a:t>
            </a:r>
            <a:endParaRPr lang="en-US" altLang="zh-TW" dirty="0"/>
          </a:p>
          <a:p>
            <a:r>
              <a:rPr lang="en-US" altLang="zh-TW" dirty="0"/>
              <a:t>1.index.html</a:t>
            </a:r>
          </a:p>
          <a:p>
            <a:r>
              <a:rPr lang="en-US" altLang="zh-TW" dirty="0"/>
              <a:t>2.index.htm</a:t>
            </a:r>
            <a:r>
              <a:rPr lang="zh-TW" altLang="en-US" dirty="0"/>
              <a:t>，</a:t>
            </a:r>
            <a:r>
              <a:rPr lang="en-US" altLang="zh-TW" dirty="0"/>
              <a:t>default.html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回傳目錄頁或是錯誤頁面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EDB51-168B-48C9-9A78-799ED0F6FE34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61339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存取成其他名字的話，會直接跑到目錄，不會直接讀取那個</a:t>
            </a:r>
            <a:r>
              <a:rPr lang="en-US" altLang="zh-TW" dirty="0"/>
              <a:t>html</a:t>
            </a:r>
            <a:r>
              <a:rPr lang="zh-TW" altLang="en-US" dirty="0"/>
              <a:t>的檔案，需要在網址上輸入名字才能找到。</a:t>
            </a:r>
            <a:endParaRPr lang="en-US" altLang="zh-TW" dirty="0"/>
          </a:p>
          <a:p>
            <a:r>
              <a:rPr lang="en-US" altLang="zh-TW" dirty="0"/>
              <a:t>==========================================</a:t>
            </a:r>
          </a:p>
          <a:p>
            <a:r>
              <a:rPr lang="zh-TW" altLang="en-US" dirty="0"/>
              <a:t>若是同時有</a:t>
            </a:r>
            <a:r>
              <a:rPr lang="en-US" altLang="zh-TW" dirty="0"/>
              <a:t>index</a:t>
            </a:r>
            <a:r>
              <a:rPr lang="zh-TW" altLang="en-US" dirty="0"/>
              <a:t>跟其他名字的</a:t>
            </a:r>
            <a:r>
              <a:rPr lang="en-US" altLang="zh-TW" dirty="0"/>
              <a:t>html</a:t>
            </a:r>
            <a:r>
              <a:rPr lang="zh-TW" altLang="en-US" dirty="0"/>
              <a:t>檔案，哪連覽器還是會顯示</a:t>
            </a:r>
            <a:r>
              <a:rPr lang="en-US" altLang="zh-TW" dirty="0"/>
              <a:t>index</a:t>
            </a:r>
            <a:r>
              <a:rPr lang="zh-TW" altLang="en-US" dirty="0"/>
              <a:t>的那個檔案內容，因為</a:t>
            </a:r>
            <a:r>
              <a:rPr lang="en-US" altLang="zh-TW" dirty="0"/>
              <a:t>index</a:t>
            </a:r>
            <a:r>
              <a:rPr lang="zh-TW" altLang="en-US" dirty="0"/>
              <a:t>這個檔名就是預設的</a:t>
            </a:r>
            <a:endParaRPr lang="en-US" altLang="zh-TW" dirty="0"/>
          </a:p>
          <a:p>
            <a:r>
              <a:rPr lang="en-US" altLang="zh-TW" dirty="0"/>
              <a:t>======================================</a:t>
            </a:r>
          </a:p>
          <a:p>
            <a:r>
              <a:rPr lang="zh-TW" altLang="en-US" dirty="0"/>
              <a:t>這樣就算是完成了一個</a:t>
            </a:r>
            <a:r>
              <a:rPr lang="en-US" altLang="zh-TW" dirty="0"/>
              <a:t>http</a:t>
            </a:r>
            <a:r>
              <a:rPr lang="zh-TW" altLang="en-US" dirty="0"/>
              <a:t>伺服器的應用。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EDB51-168B-48C9-9A78-799ED0F6FE34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223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左邊是用戶端的程式，右邊是伺服器端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EDB51-168B-48C9-9A78-799ED0F6FE34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6549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這是點下去下載的畫面，然後會遇到右邊這個框，要設定管理者的</a:t>
            </a:r>
            <a:r>
              <a:rPr lang="en-US" altLang="zh-TW" dirty="0"/>
              <a:t>port</a:t>
            </a:r>
            <a:r>
              <a:rPr lang="zh-TW" altLang="en-US" dirty="0"/>
              <a:t>跟密碼，這個管理者的</a:t>
            </a:r>
            <a:r>
              <a:rPr lang="en-US" altLang="zh-TW" dirty="0"/>
              <a:t>port</a:t>
            </a:r>
            <a:r>
              <a:rPr lang="zh-TW" altLang="en-US" dirty="0"/>
              <a:t>他會幫你預設一個，你也可以自己更改，最後設定好就都按</a:t>
            </a:r>
            <a:r>
              <a:rPr lang="en-US" altLang="zh-TW" dirty="0"/>
              <a:t>next</a:t>
            </a:r>
            <a:r>
              <a:rPr lang="zh-TW" altLang="en-US" dirty="0"/>
              <a:t>就可以完成安裝。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EDB51-168B-48C9-9A78-799ED0F6FE34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1495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安裝好之後，打開就可以看到登入的畫面，這個</a:t>
            </a:r>
            <a:r>
              <a:rPr lang="en-US" altLang="zh-TW" dirty="0"/>
              <a:t>host</a:t>
            </a:r>
            <a:r>
              <a:rPr lang="zh-TW" altLang="en-US" dirty="0"/>
              <a:t>輸入</a:t>
            </a:r>
            <a:r>
              <a:rPr lang="en-US" altLang="zh-TW" dirty="0"/>
              <a:t>127.0.0.1</a:t>
            </a:r>
            <a:r>
              <a:rPr lang="zh-TW" altLang="en-US" dirty="0"/>
              <a:t>是指向自己的電腦，然後下面的</a:t>
            </a:r>
            <a:r>
              <a:rPr lang="en-US" altLang="zh-TW" dirty="0"/>
              <a:t>port</a:t>
            </a:r>
            <a:r>
              <a:rPr lang="zh-TW" altLang="en-US" dirty="0"/>
              <a:t>跟密碼就按照剛剛設定好的就可以登入。</a:t>
            </a:r>
            <a:endParaRPr lang="en-US" altLang="zh-TW" dirty="0"/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下面的勾選是儲存密碼，以及下次啟動時自動登入，你可以都打勾就不用下次登入要打密碼。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=====================================================</a:t>
            </a:r>
            <a:endParaRPr lang="en-US" altLang="zh-TW" dirty="0"/>
          </a:p>
          <a:p>
            <a:r>
              <a:rPr lang="zh-TW" altLang="en-US" dirty="0"/>
              <a:t>登入後會跳出右邊這個框，是詢問你是信任此電腦，就按</a:t>
            </a:r>
            <a:r>
              <a:rPr lang="en-US" altLang="zh-TW" dirty="0"/>
              <a:t>yes</a:t>
            </a:r>
            <a:r>
              <a:rPr lang="zh-TW" altLang="en-US" dirty="0"/>
              <a:t>就可以。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EDB51-168B-48C9-9A78-799ED0F6FE34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8423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進來之後就是左邊這個畫面，然後就可以開始設定伺服器的是使用者帳號，點入左上角的</a:t>
            </a:r>
            <a:r>
              <a:rPr lang="en-US" altLang="zh-TW" dirty="0"/>
              <a:t>server</a:t>
            </a:r>
            <a:r>
              <a:rPr lang="zh-TW" altLang="en-US" dirty="0"/>
              <a:t>，然後選擇</a:t>
            </a:r>
            <a:r>
              <a:rPr lang="en-US" altLang="zh-TW" dirty="0"/>
              <a:t>configure</a:t>
            </a:r>
            <a:r>
              <a:rPr lang="zh-TW" altLang="en-US" dirty="0"/>
              <a:t>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EDB51-168B-48C9-9A78-799ED0F6FE34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0258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近來會看到左邊的畫面，然後選擇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users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，點選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新增新的使用者帳號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可以自己取名字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，然後選擇使用密碼登入，下面輸入密碼，最後設定伺服器的目錄，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mount points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，點選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然後再「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Vitual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path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」輸入「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」，在「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Native path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」輸入本機要顯示的目錄，例如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c:/Windows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===============================================================================</a:t>
            </a: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右邊的部份就是對目錄的讀寫權限，下面第一個勾選是權限是否可應用於子目錄，第二個勾選是否可增加目錄的權限。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有了主目錄之後，可以再按「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」增加其他的子目錄，「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Virtual path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」都用「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」 開頭指定虛擬路徑。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==========================================================</a:t>
            </a:r>
          </a:p>
          <a:p>
            <a:r>
              <a:rPr lang="en-US" altLang="zh-TW" b="1" dirty="0"/>
              <a:t>Virtual path"</a:t>
            </a:r>
            <a:r>
              <a:rPr lang="zh-TW" altLang="en-US" b="1" dirty="0"/>
              <a:t>（虛擬路徑</a:t>
            </a:r>
            <a:r>
              <a:rPr lang="zh-TW" altLang="en-US" dirty="0"/>
              <a:t>）不僅僅是路徑分隔符，它實際上用於定義使用者登入後所看到的檔案目錄結構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EDB51-168B-48C9-9A78-799ED0F6FE34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7933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FTP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要開啟的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種，登入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的查詢位置在「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Server listeners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」裡面，如果要開放給外部電腦連線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FTP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的話，要記得開啟防火牆設定。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種是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登入的 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，這是他預設的。</a:t>
            </a:r>
            <a:b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種是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資料傳輸 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這個不是固定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，而是設定一段區間範圍，讓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FTP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自行決定開啟範圍內其中一個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讓使用者傳輸資料。</a:t>
            </a:r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=============================================================</a:t>
            </a: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如過要更改傳輸資料的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範圍，在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ftp and ftp over 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tls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這裡，那它預設使用範圍從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49152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到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65534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，由使用者連線時隨機使用其中一個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你可以依實際連線人數設定剛好的範圍就好，例如我的服務大概就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人使用，那我範圍就設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就可以了。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EDB51-168B-48C9-9A78-799ED0F6FE34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4519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使用 </a:t>
            </a:r>
            <a:r>
              <a:rPr lang="en-US" altLang="zh-TW" dirty="0"/>
              <a:t>FTP </a:t>
            </a:r>
            <a:r>
              <a:rPr lang="zh-TW" altLang="en-US" dirty="0"/>
              <a:t>時，資料傳輸可能會使用不同的連接埠。 如果你的防火牆阻止了這些連接埠的訪問，可能會導致連線問題。 你可能需要在防火牆中打開 </a:t>
            </a:r>
            <a:r>
              <a:rPr lang="en-US" altLang="zh-TW" dirty="0"/>
              <a:t>FTP </a:t>
            </a:r>
            <a:r>
              <a:rPr lang="zh-TW" altLang="en-US" dirty="0"/>
              <a:t>資料端口，以允許 </a:t>
            </a:r>
            <a:r>
              <a:rPr lang="en-US" altLang="zh-TW" dirty="0"/>
              <a:t>FileZilla </a:t>
            </a:r>
            <a:r>
              <a:rPr lang="zh-TW" altLang="en-US" dirty="0"/>
              <a:t>進行資料傳輸。</a:t>
            </a:r>
            <a:endParaRPr lang="en-US" altLang="zh-TW" dirty="0"/>
          </a:p>
          <a:p>
            <a:r>
              <a:rPr lang="en-US" altLang="zh-TW" dirty="0"/>
              <a:t>==================================================================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接下是防火牆的設定，進入自己電腦的控制台，然後找到防火牆，點選允許應用程式或功能通過，進來之後要點變更設定，然後再點選下面這個允許其他應用程式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EDB51-168B-48C9-9A78-799ED0F6FE34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0990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點下去之後，它會讓你選擇要哪個應用程式，然後我們要選擇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filezilla-server.exe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檔，預設路徑在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C:\Program Files\FileZilla Server\filezilla-server.exe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之後就算伺服器端的地方設定完成。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EDB51-168B-48C9-9A78-799ED0F6FE34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1049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83DDB1-8501-46A9-9541-D8D479DE92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F8DB7DB-AB28-405A-93E9-EE5EC36357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4F52638-D814-4AE0-8D14-E80C15255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70C6-8192-4AD9-922C-5D8E0E84E3AC}" type="datetimeFigureOut">
              <a:rPr lang="zh-TW" altLang="en-US" smtClean="0"/>
              <a:t>2024/3/29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4B968A7-FED6-49DF-855C-5BB308D02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F44CD62-55FE-4EE5-8716-B8D2BCB80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048A-D909-4C83-AE57-1BB3859FE4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3793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9F8102-6ED2-4B04-A89A-3F5F30EE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60209C6-15BA-41D3-B991-40B3A52ABD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9EAC442-2907-4B93-90EA-31FAFD807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70C6-8192-4AD9-922C-5D8E0E84E3AC}" type="datetimeFigureOut">
              <a:rPr lang="zh-TW" altLang="en-US" smtClean="0"/>
              <a:t>2024/3/29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31C08A9-26FB-4E10-A37C-8D9957F8E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9BD7732-6900-40EB-AEFB-3DFAB302B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048A-D909-4C83-AE57-1BB3859FE4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3859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0E2AF50C-62B1-4192-BFAD-610A8C385D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6E564A0-A51C-440F-8147-D4CA86509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3DCD032-B9C2-44E9-BB2A-6D65F61E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70C6-8192-4AD9-922C-5D8E0E84E3AC}" type="datetimeFigureOut">
              <a:rPr lang="zh-TW" altLang="en-US" smtClean="0"/>
              <a:t>2024/3/29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691D0A0-8D00-4678-9AD3-179FEA571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042419B-F05B-4F26-BCF1-A1BF456C2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048A-D909-4C83-AE57-1BB3859FE4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8225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1D76D6-F678-45AF-AF32-C5095B95B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A4120D9-370B-4FEB-BDC4-281786DA2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76A943C-718B-4A56-847D-401EA2E88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70C6-8192-4AD9-922C-5D8E0E84E3AC}" type="datetimeFigureOut">
              <a:rPr lang="zh-TW" altLang="en-US" smtClean="0"/>
              <a:t>2024/3/29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1B58911-295B-4E8E-9106-71D91EB19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7AD89E8-3E7C-4187-A412-34AAB502A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048A-D909-4C83-AE57-1BB3859FE4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6711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1291DD-A777-4958-BE99-41080D80B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9566551-F25F-4FBC-B01E-8201AB3E5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689D3D4-F765-427F-B0FA-0BF7D89E3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70C6-8192-4AD9-922C-5D8E0E84E3AC}" type="datetimeFigureOut">
              <a:rPr lang="zh-TW" altLang="en-US" smtClean="0"/>
              <a:t>2024/3/29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93D46A4-ACB0-47E9-BFE2-BC82206D5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5A1F417-DE36-4B48-9535-3C495FA62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048A-D909-4C83-AE57-1BB3859FE4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3407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C7E37D-8A00-4097-A586-44F793358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763F875-1E02-4FC3-81EE-58D9F81D7F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BE10D52-6BD5-4101-BBB8-9929A13B48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3F7693F-5804-4C58-9C3C-08DDC7316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70C6-8192-4AD9-922C-5D8E0E84E3AC}" type="datetimeFigureOut">
              <a:rPr lang="zh-TW" altLang="en-US" smtClean="0"/>
              <a:t>2024/3/29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7922E1F-8BA8-446F-8B15-3B51BDDC0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969BDB2-645E-4036-B956-613E95E74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048A-D909-4C83-AE57-1BB3859FE4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3693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65469D-9832-4CC3-A0AB-99AC30FE3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FCD32BA-7E6D-437F-8A10-2E35D2730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C0E5ED1-5AF8-43B8-A12E-8866B932B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F121FF5-CC8B-464D-B224-86286449E8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54CF302-1028-4E6A-9DF2-1C6D19AFC6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1C671AD2-EBBD-48E6-8EE3-5BA606FDC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70C6-8192-4AD9-922C-5D8E0E84E3AC}" type="datetimeFigureOut">
              <a:rPr lang="zh-TW" altLang="en-US" smtClean="0"/>
              <a:t>2024/3/29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DFB159E-072C-4639-B550-6FC35DAF2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2EB8927-4ECD-4157-8443-80B425411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048A-D909-4C83-AE57-1BB3859FE4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255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32F3C6-E142-45AB-87A4-01D3C65D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91ECD95-71F1-4783-8B98-A70A0635C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70C6-8192-4AD9-922C-5D8E0E84E3AC}" type="datetimeFigureOut">
              <a:rPr lang="zh-TW" altLang="en-US" smtClean="0"/>
              <a:t>2024/3/29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5C8ED9F-9276-4996-ADA5-2A6BD8D59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0328EDA-C452-47E8-A7A8-AE5CAC37D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048A-D909-4C83-AE57-1BB3859FE4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1188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E4552E29-270D-43F2-968D-11FDBA178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70C6-8192-4AD9-922C-5D8E0E84E3AC}" type="datetimeFigureOut">
              <a:rPr lang="zh-TW" altLang="en-US" smtClean="0"/>
              <a:t>2024/3/29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F4D7DDB6-6983-4368-9982-07AF14B5E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43D45D3-AEFF-4DE7-9B9A-B084C716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048A-D909-4C83-AE57-1BB3859FE4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014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9C0965-492B-4867-9F3E-3969F743A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95D8767-8645-488D-A164-3E821FA46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39AB027-4A27-4F40-B8AE-585BA5C737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A6773F8-81E4-42B8-AB7B-A06D9C8AC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70C6-8192-4AD9-922C-5D8E0E84E3AC}" type="datetimeFigureOut">
              <a:rPr lang="zh-TW" altLang="en-US" smtClean="0"/>
              <a:t>2024/3/29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9AE224A-5FFD-4CDC-A00B-F0E2280BF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6380728-7D9D-491E-9C16-513EE4809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048A-D909-4C83-AE57-1BB3859FE4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807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C54EAAA-F1C9-438D-AF99-5DA38158A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0BED3749-FDC6-4507-AD19-FDA16365C7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DC2BD9C-EAE3-4971-B556-1D72921C8C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3A514E9-AEFC-4A6A-8BAC-2B1C52ED4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70C6-8192-4AD9-922C-5D8E0E84E3AC}" type="datetimeFigureOut">
              <a:rPr lang="zh-TW" altLang="en-US" smtClean="0"/>
              <a:t>2024/3/29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84A251C-1C83-47DA-930E-2D1926DD0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C139036-2C0B-446E-8830-709529937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048A-D909-4C83-AE57-1BB3859FE4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9058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4A06A52C-BB9D-428B-8000-AFFA1F1AC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6A0119E-60CF-46A3-A945-EE90C28FE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564AE61-3346-4804-BDE7-C3AD0F1E4B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D70C6-8192-4AD9-922C-5D8E0E84E3AC}" type="datetimeFigureOut">
              <a:rPr lang="zh-TW" altLang="en-US" smtClean="0"/>
              <a:t>2024/3/29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0AD4948-7402-4960-92A5-D84A27AD6D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840128D-5EA3-472F-9D27-BC5B4182E7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8048A-D909-4C83-AE57-1BB3859FE4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331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1F69A5-23EB-47E8-9971-0D2591FBF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82044"/>
            <a:ext cx="9144000" cy="2387600"/>
          </a:xfrm>
        </p:spPr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檔案傳輸協定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FTP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_FileZilla Server 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實作</a:t>
            </a:r>
          </a:p>
        </p:txBody>
      </p:sp>
    </p:spTree>
    <p:extLst>
      <p:ext uri="{BB962C8B-B14F-4D97-AF65-F5344CB8AC3E}">
        <p14:creationId xmlns:p14="http://schemas.microsoft.com/office/powerpoint/2010/main" val="3435296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84544B-14D1-46B0-B298-B724ECAE6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1808"/>
          </a:xfrm>
        </p:spPr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防火牆設定</a:t>
            </a:r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A8B08988-9902-4B47-93BC-B8E5925883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50044" y="1491663"/>
            <a:ext cx="7291912" cy="500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45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8BDA48-6927-4F3D-A973-5BF1F9760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903"/>
            <a:ext cx="10515600" cy="1012119"/>
          </a:xfrm>
        </p:spPr>
        <p:txBody>
          <a:bodyPr/>
          <a:lstStyle/>
          <a:p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FileZilla Client (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客戶端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F8B87B7C-D8A9-4212-8302-18830D8145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94664" y="921966"/>
            <a:ext cx="7402672" cy="585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3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BC224C-82AF-450A-AF7C-AF175A2F1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348"/>
            <a:ext cx="10515600" cy="865364"/>
          </a:xfrm>
        </p:spPr>
        <p:txBody>
          <a:bodyPr/>
          <a:lstStyle/>
          <a:p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FileZilla Client (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客戶端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EA276A0A-380E-49AC-9E4E-C7B6E88EEA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55327" y="1319389"/>
            <a:ext cx="9281345" cy="475579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D2311003-1B40-4D27-81C0-84AABE4B6C25}"/>
              </a:ext>
            </a:extLst>
          </p:cNvPr>
          <p:cNvSpPr/>
          <p:nvPr/>
        </p:nvSpPr>
        <p:spPr>
          <a:xfrm>
            <a:off x="1346200" y="2050557"/>
            <a:ext cx="8072120" cy="3128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8487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E4AA32-D058-4C8F-891D-03D0574A55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輕量級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HTTP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伺服器運用</a:t>
            </a:r>
          </a:p>
        </p:txBody>
      </p:sp>
    </p:spTree>
    <p:extLst>
      <p:ext uri="{BB962C8B-B14F-4D97-AF65-F5344CB8AC3E}">
        <p14:creationId xmlns:p14="http://schemas.microsoft.com/office/powerpoint/2010/main" val="3711499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49E87E-63A2-4CA2-A763-F64EB1359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02920"/>
            <a:ext cx="10515600" cy="732155"/>
          </a:xfrm>
        </p:spPr>
        <p:txBody>
          <a:bodyPr/>
          <a:lstStyle/>
          <a:p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Python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下載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C973727C-7C02-437F-81B6-22B8F01A26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15674" y="2018869"/>
            <a:ext cx="7760651" cy="433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84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CFCDB4-B3F7-4750-B77C-709E79E1A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0054"/>
            <a:ext cx="10515600" cy="777875"/>
          </a:xfrm>
        </p:spPr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啟動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http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伺服器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E873D5C0-7EE9-49DF-BC01-7EABB0010F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639945"/>
            <a:ext cx="4983912" cy="223285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34983BF8-CAC8-4EB0-8AA9-93ACE8A3EF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1828" y="2721617"/>
            <a:ext cx="5505705" cy="215118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3E3FD96-2EB5-42DA-B2C4-CAC8D84B2FE8}"/>
              </a:ext>
            </a:extLst>
          </p:cNvPr>
          <p:cNvSpPr/>
          <p:nvPr/>
        </p:nvSpPr>
        <p:spPr>
          <a:xfrm>
            <a:off x="838200" y="3429000"/>
            <a:ext cx="3630930" cy="3273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50771E5-7BCC-4913-BB85-7CD073D23C3A}"/>
              </a:ext>
            </a:extLst>
          </p:cNvPr>
          <p:cNvSpPr/>
          <p:nvPr/>
        </p:nvSpPr>
        <p:spPr>
          <a:xfrm>
            <a:off x="5974080" y="3581400"/>
            <a:ext cx="4175760" cy="3273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670469F-120B-4A1C-9FDB-0084611D62A0}"/>
              </a:ext>
            </a:extLst>
          </p:cNvPr>
          <p:cNvSpPr txBox="1"/>
          <p:nvPr/>
        </p:nvSpPr>
        <p:spPr>
          <a:xfrm>
            <a:off x="2444331" y="4994910"/>
            <a:ext cx="1771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預設的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port</a:t>
            </a:r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8DA6B31-D246-4A4E-9A08-D5CFBC2B0EAC}"/>
              </a:ext>
            </a:extLst>
          </p:cNvPr>
          <p:cNvSpPr txBox="1"/>
          <p:nvPr/>
        </p:nvSpPr>
        <p:spPr>
          <a:xfrm>
            <a:off x="7821930" y="4994910"/>
            <a:ext cx="2080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自己設定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port</a:t>
            </a:r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箭號: 向上 8">
            <a:extLst>
              <a:ext uri="{FF2B5EF4-FFF2-40B4-BE49-F238E27FC236}">
                <a16:creationId xmlns:a16="http://schemas.microsoft.com/office/drawing/2014/main" id="{23E2DC12-57BD-4161-AA23-6B60FAF762F9}"/>
              </a:ext>
            </a:extLst>
          </p:cNvPr>
          <p:cNvSpPr/>
          <p:nvPr/>
        </p:nvSpPr>
        <p:spPr>
          <a:xfrm>
            <a:off x="2171700" y="5082396"/>
            <a:ext cx="272631" cy="21717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箭號: 向上 9">
            <a:extLst>
              <a:ext uri="{FF2B5EF4-FFF2-40B4-BE49-F238E27FC236}">
                <a16:creationId xmlns:a16="http://schemas.microsoft.com/office/drawing/2014/main" id="{FDD72B6A-9D4B-4A99-BE3C-E4E40E60A203}"/>
              </a:ext>
            </a:extLst>
          </p:cNvPr>
          <p:cNvSpPr/>
          <p:nvPr/>
        </p:nvSpPr>
        <p:spPr>
          <a:xfrm>
            <a:off x="7537024" y="5086380"/>
            <a:ext cx="272631" cy="21717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355FC6E-5805-4406-8CD0-66EFDB95E7B3}"/>
              </a:ext>
            </a:extLst>
          </p:cNvPr>
          <p:cNvSpPr txBox="1"/>
          <p:nvPr/>
        </p:nvSpPr>
        <p:spPr>
          <a:xfrm>
            <a:off x="838200" y="1710182"/>
            <a:ext cx="8545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打開電腦的命令提示字元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4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cmd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輸入指令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python -m </a:t>
            </a:r>
            <a:r>
              <a:rPr lang="en-US" altLang="zh-TW" sz="24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http.server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(port)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82840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17C35AB-A331-4754-A904-7A796C3B8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543"/>
            <a:ext cx="10515600" cy="902018"/>
          </a:xfrm>
        </p:spPr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啟動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http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伺服器</a:t>
            </a:r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3278F79F-C1BA-4A3E-8DB7-67509B949A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155561"/>
            <a:ext cx="5326751" cy="5213173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719B197B-B2E1-4F2C-9CEE-76D69A36E0BD}"/>
              </a:ext>
            </a:extLst>
          </p:cNvPr>
          <p:cNvSpPr txBox="1"/>
          <p:nvPr/>
        </p:nvSpPr>
        <p:spPr>
          <a:xfrm>
            <a:off x="6730550" y="3075057"/>
            <a:ext cx="4057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輸入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127.0.0.1(localhost):port</a:t>
            </a:r>
          </a:p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會出現指定的目錄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12AA60D-8BBE-4D85-9B88-C5E808271462}"/>
              </a:ext>
            </a:extLst>
          </p:cNvPr>
          <p:cNvSpPr/>
          <p:nvPr/>
        </p:nvSpPr>
        <p:spPr>
          <a:xfrm>
            <a:off x="2571750" y="1155561"/>
            <a:ext cx="1645920" cy="4332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1171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56D1F7-6B6F-4DE9-8697-57DF05B21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852"/>
            <a:ext cx="10515600" cy="703246"/>
          </a:xfrm>
        </p:spPr>
        <p:txBody>
          <a:bodyPr/>
          <a:lstStyle/>
          <a:p>
            <a:r>
              <a:rPr lang="en-US" altLang="zh-TW" b="1" dirty="0">
                <a:latin typeface="+mn-lt"/>
              </a:rPr>
              <a:t>For example</a:t>
            </a:r>
            <a:endParaRPr lang="zh-TW" altLang="en-US" b="1" dirty="0">
              <a:latin typeface="+mn-lt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FC01A31-A18C-4496-8907-CCE31DFD4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8822"/>
            <a:ext cx="10515600" cy="39849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將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word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存檔成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html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格式，讓瀏覽器中出現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HTML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的內容。</a:t>
            </a: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F48E590B-5C93-4864-8FAE-FF87C3A64238}"/>
              </a:ext>
            </a:extLst>
          </p:cNvPr>
          <p:cNvGrpSpPr/>
          <p:nvPr/>
        </p:nvGrpSpPr>
        <p:grpSpPr>
          <a:xfrm>
            <a:off x="838200" y="1591654"/>
            <a:ext cx="4738153" cy="4258228"/>
            <a:chOff x="838200" y="1580950"/>
            <a:chExt cx="4292065" cy="3857324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C55548F8-62ED-46A0-B640-F04D5C2A0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7282" b="23305"/>
            <a:stretch/>
          </p:blipFill>
          <p:spPr>
            <a:xfrm>
              <a:off x="838200" y="1580950"/>
              <a:ext cx="4292065" cy="3857324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B39D7351-11FC-43B3-BAD3-D9F271AE1931}"/>
                </a:ext>
              </a:extLst>
            </p:cNvPr>
            <p:cNvSpPr/>
            <p:nvPr/>
          </p:nvSpPr>
          <p:spPr>
            <a:xfrm>
              <a:off x="1903536" y="4867852"/>
              <a:ext cx="1645920" cy="44769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" name="文字方塊 5">
            <a:extLst>
              <a:ext uri="{FF2B5EF4-FFF2-40B4-BE49-F238E27FC236}">
                <a16:creationId xmlns:a16="http://schemas.microsoft.com/office/drawing/2014/main" id="{8BBF5895-D49D-46D5-91B3-0C02A523CE02}"/>
              </a:ext>
            </a:extLst>
          </p:cNvPr>
          <p:cNvSpPr txBox="1"/>
          <p:nvPr/>
        </p:nvSpPr>
        <p:spPr>
          <a:xfrm>
            <a:off x="1729885" y="5964626"/>
            <a:ext cx="2101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檔名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 index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存檔類型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 html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內容版面配置區 3">
            <a:extLst>
              <a:ext uri="{FF2B5EF4-FFF2-40B4-BE49-F238E27FC236}">
                <a16:creationId xmlns:a16="http://schemas.microsoft.com/office/drawing/2014/main" id="{E70D3522-5C3C-44F8-9906-CE4C7BC56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4086" y="1580950"/>
            <a:ext cx="5166746" cy="470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721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30EEC7-5734-437D-ACF0-1F24054B1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9507"/>
            <a:ext cx="10515600" cy="597401"/>
          </a:xfrm>
        </p:spPr>
        <p:txBody>
          <a:bodyPr>
            <a:noAutofit/>
          </a:bodyPr>
          <a:lstStyle/>
          <a:p>
            <a:r>
              <a:rPr lang="en-US" altLang="zh-TW" b="1" dirty="0"/>
              <a:t>For example</a:t>
            </a:r>
            <a:endParaRPr lang="zh-TW" altLang="en-US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42909165-046E-4188-B636-B3A63295B2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3321"/>
          <a:stretch/>
        </p:blipFill>
        <p:spPr>
          <a:xfrm>
            <a:off x="395438" y="1771239"/>
            <a:ext cx="3695299" cy="4330553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41CDC094-B0E7-4B3F-AF36-A79FA30CEA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6654" b="9819"/>
          <a:stretch/>
        </p:blipFill>
        <p:spPr>
          <a:xfrm>
            <a:off x="4238324" y="1771239"/>
            <a:ext cx="3144253" cy="4398553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8FBF7F6E-9A8B-4E7E-B1D4-6E0EBD8A32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9445"/>
          <a:stretch/>
        </p:blipFill>
        <p:spPr>
          <a:xfrm>
            <a:off x="7533375" y="1690688"/>
            <a:ext cx="4572638" cy="4330553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C839B421-878C-421D-9C69-27D5D4346ECA}"/>
              </a:ext>
            </a:extLst>
          </p:cNvPr>
          <p:cNvSpPr/>
          <p:nvPr/>
        </p:nvSpPr>
        <p:spPr>
          <a:xfrm>
            <a:off x="1557027" y="5544668"/>
            <a:ext cx="1645920" cy="4476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7F8072E-A50C-4F82-9F7A-A9492D55100C}"/>
              </a:ext>
            </a:extLst>
          </p:cNvPr>
          <p:cNvSpPr/>
          <p:nvPr/>
        </p:nvSpPr>
        <p:spPr>
          <a:xfrm>
            <a:off x="5262756" y="1749264"/>
            <a:ext cx="1645920" cy="4476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957A00E-1383-48C5-AFCD-E4727B7146A7}"/>
              </a:ext>
            </a:extLst>
          </p:cNvPr>
          <p:cNvSpPr/>
          <p:nvPr/>
        </p:nvSpPr>
        <p:spPr>
          <a:xfrm>
            <a:off x="8657916" y="1690688"/>
            <a:ext cx="2323556" cy="4476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8886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9CC2DD-A3D0-4B26-8602-C11F5378C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85449"/>
            <a:ext cx="9144000" cy="1113272"/>
          </a:xfrm>
        </p:spPr>
        <p:txBody>
          <a:bodyPr/>
          <a:lstStyle/>
          <a:p>
            <a:r>
              <a:rPr lang="en-US" altLang="zh-TW" dirty="0">
                <a:latin typeface="Arial Rounded MT Bold" panose="020F0704030504030204" pitchFamily="34" charset="0"/>
              </a:rPr>
              <a:t>Thank For Listening</a:t>
            </a:r>
            <a:endParaRPr lang="zh-TW" alt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946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4D2400-8909-4ECD-BA8A-43A7ECE44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1325563"/>
          </a:xfrm>
        </p:spPr>
        <p:txBody>
          <a:bodyPr/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FTP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File Transfer Protocol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E543DD2-B346-4221-83C9-9C84BE3FA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4243"/>
            <a:ext cx="10515600" cy="4755268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主要用於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使用者端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伺服器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之間的檔案傳輸，也就是將共享檔案存放在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FTP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伺服器，讓使用者端可以透過網路在伺服器上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編輯共享檔案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9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目的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促進檔案的共享（電腦程式或資料）。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可靠和高效的傳輸資料。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實作程式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FileZilla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74558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F7D617-8402-41B9-B07E-D68CB0D28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133"/>
            <a:ext cx="10515600" cy="773289"/>
          </a:xfrm>
        </p:spPr>
        <p:txBody>
          <a:bodyPr/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FileZilla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F27B9EB-F9A5-46AA-8CE7-37DBD9424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178" y="1253331"/>
            <a:ext cx="9874955" cy="4351338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一個免費開源的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FTP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使用者端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以及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伺服器端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的程式。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9BDEA46-436C-46DF-955F-3F24CEE95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9288" y="1782951"/>
            <a:ext cx="6614733" cy="474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76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DFF38A-66A5-4A28-9D23-FC316A3EF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990" y="239776"/>
            <a:ext cx="10515600" cy="921808"/>
          </a:xfrm>
        </p:spPr>
        <p:txBody>
          <a:bodyPr/>
          <a:lstStyle/>
          <a:p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Filezilla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server(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伺服器端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F01AA67A-4658-40E2-B318-B9E7A00EEB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1351" y="1849264"/>
            <a:ext cx="5660439" cy="4477389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E49D3788-0C85-4311-9CFF-199C8A1F86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0211" y="1849264"/>
            <a:ext cx="5726247" cy="447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84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A43319-7CC1-43C9-8CAA-8482D3F31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791"/>
            <a:ext cx="10515600" cy="1325563"/>
          </a:xfrm>
        </p:spPr>
        <p:txBody>
          <a:bodyPr/>
          <a:lstStyle/>
          <a:p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Filezilla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server(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伺服器端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BE443C28-CEFB-49F5-8DF5-6571B13CBF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9845" y="1701976"/>
            <a:ext cx="7203642" cy="4684622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D0CD96D6-B3AA-495F-9561-3F108BC9E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8974" y="2766139"/>
            <a:ext cx="3678573" cy="255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96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C82BF6-D25A-4980-9875-5B9ADA49D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522" y="263526"/>
            <a:ext cx="10515600" cy="865364"/>
          </a:xfrm>
        </p:spPr>
        <p:txBody>
          <a:bodyPr/>
          <a:lstStyle/>
          <a:p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Filezilla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server(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伺服器端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7CAB13A1-65EC-4E9D-8105-8002B50791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9522" y="1532644"/>
            <a:ext cx="7127621" cy="466725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30739765-AD51-4454-AF1C-C361A0C0ED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979" y="1532644"/>
            <a:ext cx="3520499" cy="2907841"/>
          </a:xfrm>
          <a:prstGeom prst="rect">
            <a:avLst/>
          </a:prstGeom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id="{7FB9DA32-90C4-4914-BE1C-01087B58A3C5}"/>
              </a:ext>
            </a:extLst>
          </p:cNvPr>
          <p:cNvSpPr/>
          <p:nvPr/>
        </p:nvSpPr>
        <p:spPr>
          <a:xfrm>
            <a:off x="8173156" y="2528711"/>
            <a:ext cx="3206044" cy="25964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1E4A289-4397-4635-BCEF-624D536CA791}"/>
              </a:ext>
            </a:extLst>
          </p:cNvPr>
          <p:cNvSpPr/>
          <p:nvPr/>
        </p:nvSpPr>
        <p:spPr>
          <a:xfrm>
            <a:off x="8001979" y="1834793"/>
            <a:ext cx="583221" cy="2596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4553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1A07A2-4F6B-4933-804B-65AA2A879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250"/>
            <a:ext cx="10515600" cy="805750"/>
          </a:xfrm>
        </p:spPr>
        <p:txBody>
          <a:bodyPr>
            <a:normAutofit/>
          </a:bodyPr>
          <a:lstStyle/>
          <a:p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Filezilla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server(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伺服器端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12C9649-8135-498B-8413-09CCEE00B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527" y="3219467"/>
            <a:ext cx="4072983" cy="2795480"/>
          </a:xfrm>
          <a:prstGeom prst="rect">
            <a:avLst/>
          </a:prstGeom>
        </p:spPr>
      </p:pic>
      <p:grpSp>
        <p:nvGrpSpPr>
          <p:cNvPr id="17" name="群組 16">
            <a:extLst>
              <a:ext uri="{FF2B5EF4-FFF2-40B4-BE49-F238E27FC236}">
                <a16:creationId xmlns:a16="http://schemas.microsoft.com/office/drawing/2014/main" id="{5570985C-F374-4065-A770-2C064C86EBBC}"/>
              </a:ext>
            </a:extLst>
          </p:cNvPr>
          <p:cNvGrpSpPr/>
          <p:nvPr/>
        </p:nvGrpSpPr>
        <p:grpSpPr>
          <a:xfrm>
            <a:off x="336360" y="1418940"/>
            <a:ext cx="7430396" cy="4812702"/>
            <a:chOff x="336360" y="1418940"/>
            <a:chExt cx="7430396" cy="4812702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07B5EE03-F882-4D04-ACFD-7A4717E09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6360" y="1418940"/>
              <a:ext cx="7430396" cy="4812702"/>
            </a:xfrm>
            <a:prstGeom prst="rect">
              <a:avLst/>
            </a:prstGeom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79047D07-6637-49B6-9770-BF39F1C4455B}"/>
                </a:ext>
              </a:extLst>
            </p:cNvPr>
            <p:cNvSpPr/>
            <p:nvPr/>
          </p:nvSpPr>
          <p:spPr>
            <a:xfrm>
              <a:off x="655320" y="2766060"/>
              <a:ext cx="464820" cy="20574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24B4C5BE-04D0-4574-811D-2A449C92B028}"/>
                </a:ext>
              </a:extLst>
            </p:cNvPr>
            <p:cNvSpPr/>
            <p:nvPr/>
          </p:nvSpPr>
          <p:spPr>
            <a:xfrm>
              <a:off x="2331720" y="5469540"/>
              <a:ext cx="464820" cy="20574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2D8CB0C6-1067-40BD-957B-A3DB30F86F04}"/>
                </a:ext>
              </a:extLst>
            </p:cNvPr>
            <p:cNvSpPr/>
            <p:nvPr/>
          </p:nvSpPr>
          <p:spPr>
            <a:xfrm>
              <a:off x="2247900" y="2324100"/>
              <a:ext cx="464820" cy="20574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7F5B907A-F5B5-40A2-8BC3-9AB222F1E862}"/>
                </a:ext>
              </a:extLst>
            </p:cNvPr>
            <p:cNvSpPr/>
            <p:nvPr/>
          </p:nvSpPr>
          <p:spPr>
            <a:xfrm>
              <a:off x="3695700" y="2552700"/>
              <a:ext cx="2293620" cy="50292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F178FB5A-A6FC-4CAA-AB29-7993072B70EF}"/>
                </a:ext>
              </a:extLst>
            </p:cNvPr>
            <p:cNvSpPr/>
            <p:nvPr/>
          </p:nvSpPr>
          <p:spPr>
            <a:xfrm>
              <a:off x="3864868" y="4960620"/>
              <a:ext cx="464820" cy="20574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A24F6A5B-A9C8-46E4-A163-830514B996FF}"/>
                </a:ext>
              </a:extLst>
            </p:cNvPr>
            <p:cNvSpPr txBox="1"/>
            <p:nvPr/>
          </p:nvSpPr>
          <p:spPr>
            <a:xfrm>
              <a:off x="350520" y="2715041"/>
              <a:ext cx="3962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b="1" dirty="0">
                  <a:solidFill>
                    <a:srgbClr val="FF0000"/>
                  </a:solidFill>
                  <a:latin typeface="Arial Black" panose="020B0A04020102020204" pitchFamily="34" charset="0"/>
                  <a:ea typeface="標楷體" panose="03000509000000000000" pitchFamily="65" charset="-120"/>
                </a:rPr>
                <a:t>1.</a:t>
              </a:r>
              <a:endParaRPr lang="zh-TW" altLang="en-US" sz="1400" b="1" dirty="0">
                <a:solidFill>
                  <a:srgbClr val="FF0000"/>
                </a:solidFill>
                <a:latin typeface="Arial Black" panose="020B0A04020102020204" pitchFamily="34" charset="0"/>
                <a:ea typeface="標楷體" panose="03000509000000000000" pitchFamily="65" charset="-120"/>
              </a:endParaRP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241B4A42-0F37-4143-AF7B-F280BB8FF000}"/>
                </a:ext>
              </a:extLst>
            </p:cNvPr>
            <p:cNvSpPr txBox="1"/>
            <p:nvPr/>
          </p:nvSpPr>
          <p:spPr>
            <a:xfrm>
              <a:off x="2216808" y="5161763"/>
              <a:ext cx="13933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b="1" dirty="0">
                  <a:solidFill>
                    <a:srgbClr val="FF0000"/>
                  </a:solidFill>
                  <a:latin typeface="Arial Black" panose="020B0A04020102020204" pitchFamily="34" charset="0"/>
                  <a:ea typeface="標楷體" panose="03000509000000000000" pitchFamily="65" charset="-120"/>
                </a:rPr>
                <a:t>2.</a:t>
              </a:r>
              <a:r>
                <a:rPr lang="zh-TW" altLang="en-US" sz="1400" b="1" dirty="0">
                  <a:solidFill>
                    <a:srgbClr val="FF0000"/>
                  </a:solidFill>
                  <a:latin typeface="Arial Black" panose="020B0A04020102020204" pitchFamily="34" charset="0"/>
                  <a:ea typeface="標楷體" panose="03000509000000000000" pitchFamily="65" charset="-120"/>
                </a:rPr>
                <a:t>建立使用者</a:t>
              </a:r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E850988D-1C6E-4919-AFAD-7B418BD4B010}"/>
                </a:ext>
              </a:extLst>
            </p:cNvPr>
            <p:cNvSpPr txBox="1"/>
            <p:nvPr/>
          </p:nvSpPr>
          <p:spPr>
            <a:xfrm>
              <a:off x="2199632" y="2518611"/>
              <a:ext cx="13933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b="1" dirty="0">
                  <a:solidFill>
                    <a:srgbClr val="FF0000"/>
                  </a:solidFill>
                  <a:latin typeface="Arial Black" panose="020B0A04020102020204" pitchFamily="34" charset="0"/>
                  <a:ea typeface="標楷體" panose="03000509000000000000" pitchFamily="65" charset="-120"/>
                </a:rPr>
                <a:t>3.</a:t>
              </a:r>
              <a:r>
                <a:rPr lang="zh-TW" altLang="en-US" sz="1400" b="1" dirty="0">
                  <a:solidFill>
                    <a:srgbClr val="FF0000"/>
                  </a:solidFill>
                  <a:latin typeface="Arial Black" panose="020B0A04020102020204" pitchFamily="34" charset="0"/>
                  <a:ea typeface="標楷體" panose="03000509000000000000" pitchFamily="65" charset="-120"/>
                </a:rPr>
                <a:t>使用者名稱</a:t>
              </a:r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EC6A97C7-A9A2-4A00-B9D0-19822B37A3DC}"/>
                </a:ext>
              </a:extLst>
            </p:cNvPr>
            <p:cNvSpPr txBox="1"/>
            <p:nvPr/>
          </p:nvSpPr>
          <p:spPr>
            <a:xfrm>
              <a:off x="4624260" y="2278210"/>
              <a:ext cx="15460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b="1" dirty="0">
                  <a:solidFill>
                    <a:srgbClr val="FF0000"/>
                  </a:solidFill>
                  <a:latin typeface="Arial Black" panose="020B0A04020102020204" pitchFamily="34" charset="0"/>
                  <a:ea typeface="標楷體" panose="03000509000000000000" pitchFamily="65" charset="-120"/>
                </a:rPr>
                <a:t>4.</a:t>
              </a:r>
              <a:r>
                <a:rPr lang="zh-TW" altLang="en-US" sz="1400" b="1" dirty="0">
                  <a:solidFill>
                    <a:srgbClr val="FF0000"/>
                  </a:solidFill>
                  <a:latin typeface="Arial Black" panose="020B0A04020102020204" pitchFamily="34" charset="0"/>
                  <a:ea typeface="標楷體" panose="03000509000000000000" pitchFamily="65" charset="-120"/>
                </a:rPr>
                <a:t>使用密碼登入</a:t>
              </a:r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014F935D-C2E7-4FA4-BAE9-23FD6F083DD9}"/>
                </a:ext>
              </a:extLst>
            </p:cNvPr>
            <p:cNvSpPr txBox="1"/>
            <p:nvPr/>
          </p:nvSpPr>
          <p:spPr>
            <a:xfrm>
              <a:off x="4329688" y="5063490"/>
              <a:ext cx="160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b="1" dirty="0">
                  <a:solidFill>
                    <a:srgbClr val="FF0000"/>
                  </a:solidFill>
                  <a:latin typeface="Arial Black" panose="020B0A04020102020204" pitchFamily="34" charset="0"/>
                  <a:ea typeface="標楷體" panose="03000509000000000000" pitchFamily="65" charset="-120"/>
                </a:rPr>
                <a:t>5.</a:t>
              </a:r>
              <a:r>
                <a:rPr lang="zh-TW" altLang="en-US" sz="1400" b="1" dirty="0">
                  <a:solidFill>
                    <a:srgbClr val="FF0000"/>
                  </a:solidFill>
                  <a:latin typeface="Arial Black" panose="020B0A04020102020204" pitchFamily="34" charset="0"/>
                  <a:ea typeface="標楷體" panose="03000509000000000000" pitchFamily="65" charset="-120"/>
                </a:rPr>
                <a:t>建立主目錄</a:t>
              </a:r>
            </a:p>
          </p:txBody>
        </p:sp>
      </p:grp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821EDD40-149A-49B8-A18A-543CB666DFCD}"/>
              </a:ext>
            </a:extLst>
          </p:cNvPr>
          <p:cNvSpPr txBox="1"/>
          <p:nvPr/>
        </p:nvSpPr>
        <p:spPr>
          <a:xfrm>
            <a:off x="8680168" y="3151100"/>
            <a:ext cx="1491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>
                <a:solidFill>
                  <a:srgbClr val="FF0000"/>
                </a:solidFill>
                <a:latin typeface="Arial Black" panose="020B0A04020102020204" pitchFamily="34" charset="0"/>
                <a:ea typeface="標楷體" panose="03000509000000000000" pitchFamily="65" charset="-120"/>
              </a:rPr>
              <a:t>6.</a:t>
            </a:r>
            <a:r>
              <a:rPr lang="zh-TW" altLang="en-US" sz="1400" b="1" dirty="0">
                <a:solidFill>
                  <a:srgbClr val="FF0000"/>
                </a:solidFill>
                <a:latin typeface="Arial Black" panose="020B0A04020102020204" pitchFamily="34" charset="0"/>
                <a:ea typeface="標楷體" panose="03000509000000000000" pitchFamily="65" charset="-120"/>
              </a:rPr>
              <a:t>輸入目錄路徑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73F1956-E4EB-401C-96F6-BA6169ECF850}"/>
              </a:ext>
            </a:extLst>
          </p:cNvPr>
          <p:cNvSpPr/>
          <p:nvPr/>
        </p:nvSpPr>
        <p:spPr>
          <a:xfrm>
            <a:off x="7934396" y="3578475"/>
            <a:ext cx="1491544" cy="2901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57A7052-2D46-4CBA-87E0-AE3118D86FEB}"/>
              </a:ext>
            </a:extLst>
          </p:cNvPr>
          <p:cNvSpPr/>
          <p:nvPr/>
        </p:nvSpPr>
        <p:spPr>
          <a:xfrm>
            <a:off x="9662160" y="5727315"/>
            <a:ext cx="845820" cy="2901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0068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70806B-351D-42F9-8A1E-48C500F97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177" y="184503"/>
            <a:ext cx="10515600" cy="808919"/>
          </a:xfrm>
        </p:spPr>
        <p:txBody>
          <a:bodyPr/>
          <a:lstStyle/>
          <a:p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Filezilla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server(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伺服器端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3664AF1-C561-4DB0-AE66-C91190ED76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420"/>
          <a:stretch/>
        </p:blipFill>
        <p:spPr>
          <a:xfrm>
            <a:off x="312243" y="1142048"/>
            <a:ext cx="8130502" cy="3109229"/>
          </a:xfrm>
          <a:prstGeom prst="rect">
            <a:avLst/>
          </a:prstGeom>
        </p:spPr>
      </p:pic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04E713BC-CC83-4A1E-9CCC-C1EDBC477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803880" y="3150044"/>
            <a:ext cx="7277731" cy="329974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6AA62C2-6DB2-4090-B07F-FAC94BA8E865}"/>
              </a:ext>
            </a:extLst>
          </p:cNvPr>
          <p:cNvSpPr/>
          <p:nvPr/>
        </p:nvSpPr>
        <p:spPr>
          <a:xfrm>
            <a:off x="568396" y="1515995"/>
            <a:ext cx="1016564" cy="2112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F9C2723C-2A73-4F03-8A23-DF3C7E1F00F4}"/>
              </a:ext>
            </a:extLst>
          </p:cNvPr>
          <p:cNvSpPr txBox="1"/>
          <p:nvPr/>
        </p:nvSpPr>
        <p:spPr>
          <a:xfrm>
            <a:off x="8681545" y="4066611"/>
            <a:ext cx="2091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資料傳輸的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port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5CF73EE-E354-46DF-96B1-E49F0B46D9F8}"/>
              </a:ext>
            </a:extLst>
          </p:cNvPr>
          <p:cNvSpPr txBox="1"/>
          <p:nvPr/>
        </p:nvSpPr>
        <p:spPr>
          <a:xfrm>
            <a:off x="4110197" y="2327306"/>
            <a:ext cx="182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登入的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port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9337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457B59D-0EF0-4E95-B0EF-B90D4057B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178"/>
            <a:ext cx="10515600" cy="842786"/>
          </a:xfrm>
        </p:spPr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防火牆設定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189AA6E2-F126-4A88-8F0D-366E527430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8866" y="1505039"/>
            <a:ext cx="4717189" cy="3254022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A8A85953-5F84-4960-A072-F4E00A1179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03"/>
          <a:stretch/>
        </p:blipFill>
        <p:spPr>
          <a:xfrm>
            <a:off x="5689599" y="1419792"/>
            <a:ext cx="6198201" cy="4808637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A3D14B5-CED8-4A51-8A6F-55D2B2E7D26F}"/>
              </a:ext>
            </a:extLst>
          </p:cNvPr>
          <p:cNvSpPr/>
          <p:nvPr/>
        </p:nvSpPr>
        <p:spPr>
          <a:xfrm>
            <a:off x="838200" y="2603114"/>
            <a:ext cx="1590040" cy="4144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0A18F12-49FC-45A2-967D-99357C8D0CE9}"/>
              </a:ext>
            </a:extLst>
          </p:cNvPr>
          <p:cNvSpPr/>
          <p:nvPr/>
        </p:nvSpPr>
        <p:spPr>
          <a:xfrm>
            <a:off x="10604254" y="2308474"/>
            <a:ext cx="1039106" cy="4144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4BC932BE-6E4D-420A-B1FB-4830C00DA09A}"/>
              </a:ext>
            </a:extLst>
          </p:cNvPr>
          <p:cNvSpPr txBox="1"/>
          <p:nvPr/>
        </p:nvSpPr>
        <p:spPr>
          <a:xfrm>
            <a:off x="1608083" y="2261511"/>
            <a:ext cx="820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E6D6D93-6807-4485-A9B7-ED38E461C567}"/>
              </a:ext>
            </a:extLst>
          </p:cNvPr>
          <p:cNvSpPr txBox="1"/>
          <p:nvPr/>
        </p:nvSpPr>
        <p:spPr>
          <a:xfrm>
            <a:off x="10523483" y="1908564"/>
            <a:ext cx="820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C61AC107-758B-462A-A4BC-8F61FEF94252}"/>
              </a:ext>
            </a:extLst>
          </p:cNvPr>
          <p:cNvSpPr txBox="1"/>
          <p:nvPr/>
        </p:nvSpPr>
        <p:spPr>
          <a:xfrm>
            <a:off x="9724346" y="5802743"/>
            <a:ext cx="376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68168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1477</TotalTime>
  <Words>1504</Words>
  <Application>Microsoft Office PowerPoint</Application>
  <PresentationFormat>寬螢幕</PresentationFormat>
  <Paragraphs>113</Paragraphs>
  <Slides>19</Slides>
  <Notes>16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8" baseType="lpstr">
      <vt:lpstr>新細明體</vt:lpstr>
      <vt:lpstr>標楷體</vt:lpstr>
      <vt:lpstr>Arial</vt:lpstr>
      <vt:lpstr>Arial Black</vt:lpstr>
      <vt:lpstr>Arial Rounded MT Bold</vt:lpstr>
      <vt:lpstr>Calibri</vt:lpstr>
      <vt:lpstr>Calibri Light</vt:lpstr>
      <vt:lpstr>Wingdings</vt:lpstr>
      <vt:lpstr>Office 佈景主題</vt:lpstr>
      <vt:lpstr>檔案傳輸協定FTP  _FileZilla Server 實作</vt:lpstr>
      <vt:lpstr>FTP（File Transfer Protocol）</vt:lpstr>
      <vt:lpstr>FileZilla</vt:lpstr>
      <vt:lpstr>Filezilla server(伺服器端)</vt:lpstr>
      <vt:lpstr>Filezilla server(伺服器端)</vt:lpstr>
      <vt:lpstr>Filezilla server(伺服器端)</vt:lpstr>
      <vt:lpstr>Filezilla server(伺服器端)</vt:lpstr>
      <vt:lpstr>Filezilla server(伺服器端)</vt:lpstr>
      <vt:lpstr>防火牆設定</vt:lpstr>
      <vt:lpstr>防火牆設定</vt:lpstr>
      <vt:lpstr>FileZilla Client (客戶端)</vt:lpstr>
      <vt:lpstr>FileZilla Client (客戶端)</vt:lpstr>
      <vt:lpstr>輕量級HTTP伺服器運用</vt:lpstr>
      <vt:lpstr>Python下載</vt:lpstr>
      <vt:lpstr>啟動http伺服器</vt:lpstr>
      <vt:lpstr>啟動http伺服器</vt:lpstr>
      <vt:lpstr>For example</vt:lpstr>
      <vt:lpstr>For example</vt:lpstr>
      <vt:lpstr>Thank For Listening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子三甲許馨萍_011</cp:lastModifiedBy>
  <cp:revision>61</cp:revision>
  <dcterms:created xsi:type="dcterms:W3CDTF">2024-03-26T15:53:17Z</dcterms:created>
  <dcterms:modified xsi:type="dcterms:W3CDTF">2024-03-29T16:32:08Z</dcterms:modified>
</cp:coreProperties>
</file>