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橢圓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內容版面配置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內容版面配置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橢圓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橢圓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3" name="標題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內容版面配置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橢圓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橢圓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線接點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橢圓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C470265-00D5-4BE1-862A-A3C38C39C2DA}" type="datetimeFigureOut">
              <a:rPr lang="zh-TW" altLang="en-US" smtClean="0"/>
              <a:t>2015/12/4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橢圓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8D6556-D6C5-44F1-9BE7-7B25B2295D2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err="1"/>
              <a:t>Keyscanlib</a:t>
            </a:r>
            <a:r>
              <a:rPr lang="zh-TW" altLang="en-US" sz="4000" dirty="0"/>
              <a:t>使用方法</a:t>
            </a: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說明書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4841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KeyScan_get</a:t>
            </a:r>
            <a:r>
              <a:rPr lang="zh-TW" altLang="en-US" dirty="0" smtClean="0"/>
              <a:t>系列介紹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/>
              <a:t>unsigned char </a:t>
            </a:r>
            <a:r>
              <a:rPr lang="en-US" altLang="zh-TW" dirty="0" err="1"/>
              <a:t>KeyScan_get_key</a:t>
            </a:r>
            <a:r>
              <a:rPr lang="en-US" altLang="zh-TW" dirty="0"/>
              <a:t>(void);</a:t>
            </a:r>
          </a:p>
          <a:p>
            <a:r>
              <a:rPr lang="en-US" altLang="zh-TW" dirty="0" smtClean="0"/>
              <a:t>unsigned </a:t>
            </a:r>
            <a:r>
              <a:rPr lang="en-US" altLang="zh-TW" dirty="0"/>
              <a:t>char </a:t>
            </a:r>
            <a:r>
              <a:rPr lang="en-US" altLang="zh-TW" dirty="0" err="1"/>
              <a:t>KeyScan_get_byte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</a:t>
            </a:r>
            <a:r>
              <a:rPr lang="en-US" altLang="zh-TW" dirty="0" err="1"/>
              <a:t>int</a:t>
            </a:r>
            <a:r>
              <a:rPr lang="en-US" altLang="zh-TW" dirty="0"/>
              <a:t>  </a:t>
            </a:r>
            <a:r>
              <a:rPr lang="en-US" altLang="zh-TW" dirty="0" err="1"/>
              <a:t>KeyScan_get_word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</a:t>
            </a:r>
            <a:r>
              <a:rPr lang="en-US" altLang="zh-TW" dirty="0" err="1"/>
              <a:t>int</a:t>
            </a:r>
            <a:r>
              <a:rPr lang="en-US" altLang="zh-TW" dirty="0"/>
              <a:t>  </a:t>
            </a:r>
            <a:r>
              <a:rPr lang="en-US" altLang="zh-TW" dirty="0" err="1"/>
              <a:t>KeyScan_get_integer</a:t>
            </a:r>
            <a:r>
              <a:rPr lang="en-US" altLang="zh-TW" dirty="0"/>
              <a:t>(void</a:t>
            </a:r>
            <a:r>
              <a:rPr lang="en-US" altLang="zh-TW" dirty="0" smtClean="0"/>
              <a:t>);</a:t>
            </a:r>
          </a:p>
          <a:p>
            <a:r>
              <a:rPr lang="zh-TW" altLang="en-US" dirty="0" smtClean="0"/>
              <a:t>以上函式會等待使用者輸入，</a:t>
            </a:r>
            <a:endParaRPr lang="en-US" altLang="zh-TW" dirty="0" smtClean="0"/>
          </a:p>
          <a:p>
            <a:r>
              <a:rPr lang="zh-TW" altLang="en-US" dirty="0"/>
              <a:t>若</a:t>
            </a:r>
            <a:r>
              <a:rPr lang="zh-TW" altLang="en-US" dirty="0" smtClean="0"/>
              <a:t>沒輸入鍵值，則會一直等待使用者輸入。</a:t>
            </a:r>
            <a:endParaRPr lang="en-US" altLang="zh-TW" dirty="0" smtClean="0"/>
          </a:p>
          <a:p>
            <a:r>
              <a:rPr lang="en-US" altLang="zh-TW" dirty="0"/>
              <a:t>k</a:t>
            </a:r>
            <a:r>
              <a:rPr lang="en-US" altLang="zh-TW" dirty="0" smtClean="0"/>
              <a:t>ey=</a:t>
            </a:r>
            <a:r>
              <a:rPr lang="zh-TW" altLang="en-US" dirty="0" smtClean="0"/>
              <a:t>鍵值、</a:t>
            </a:r>
            <a:r>
              <a:rPr lang="en-US" altLang="zh-TW" dirty="0" smtClean="0"/>
              <a:t>byte=</a:t>
            </a:r>
            <a:r>
              <a:rPr lang="zh-TW" altLang="en-US" dirty="0" smtClean="0"/>
              <a:t>位元組</a:t>
            </a:r>
            <a:endParaRPr lang="en-US" altLang="zh-TW" dirty="0" smtClean="0"/>
          </a:p>
          <a:p>
            <a:r>
              <a:rPr lang="en-US" altLang="zh-TW" dirty="0" smtClean="0"/>
              <a:t>word=</a:t>
            </a:r>
            <a:r>
              <a:rPr lang="zh-TW" altLang="en-US" dirty="0" smtClean="0"/>
              <a:t>字、</a:t>
            </a:r>
            <a:r>
              <a:rPr lang="en-US" altLang="zh-TW" dirty="0" smtClean="0"/>
              <a:t>integer=</a:t>
            </a:r>
            <a:r>
              <a:rPr lang="zh-TW" altLang="en-US" dirty="0" smtClean="0"/>
              <a:t>整數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67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KeyScan_check_key</a:t>
            </a:r>
            <a:r>
              <a:rPr lang="zh-TW" altLang="en-US" dirty="0" smtClean="0"/>
              <a:t>介紹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會偵測使用者是否有按下按鈕，</a:t>
            </a:r>
            <a:endParaRPr lang="en-US" altLang="zh-TW" dirty="0" smtClean="0"/>
          </a:p>
          <a:p>
            <a:r>
              <a:rPr lang="zh-TW" altLang="en-US" dirty="0"/>
              <a:t>若有按下</a:t>
            </a:r>
            <a:r>
              <a:rPr lang="zh-TW" altLang="en-US" dirty="0" smtClean="0"/>
              <a:t>按鈕，則會回傳鍵值，</a:t>
            </a:r>
            <a:endParaRPr lang="en-US" altLang="zh-TW" dirty="0" smtClean="0"/>
          </a:p>
          <a:p>
            <a:r>
              <a:rPr lang="zh-TW" altLang="en-US" dirty="0"/>
              <a:t>若沒</a:t>
            </a:r>
            <a:r>
              <a:rPr lang="zh-TW" altLang="en-US" dirty="0" smtClean="0"/>
              <a:t>按下按鈕，則會回傳</a:t>
            </a:r>
            <a:r>
              <a:rPr lang="en-US" altLang="zh-TW" dirty="0" smtClean="0"/>
              <a:t>0x10(</a:t>
            </a:r>
            <a:r>
              <a:rPr lang="en-US" altLang="zh-TW" dirty="0" err="1"/>
              <a:t>KeyNull</a:t>
            </a:r>
            <a:r>
              <a:rPr lang="en-US" altLang="zh-TW" dirty="0" smtClean="0"/>
              <a:t>)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使用</a:t>
            </a:r>
            <a:r>
              <a:rPr lang="zh-TW" altLang="en-US" dirty="0"/>
              <a:t>例子</a:t>
            </a:r>
            <a:r>
              <a:rPr lang="en-US" altLang="zh-TW" dirty="0" smtClean="0"/>
              <a:t>:</a:t>
            </a:r>
          </a:p>
          <a:p>
            <a:r>
              <a:rPr lang="en-US" altLang="zh-TW" dirty="0" smtClean="0"/>
              <a:t> unsigned char </a:t>
            </a:r>
            <a:r>
              <a:rPr lang="en-US" altLang="zh-TW" dirty="0" err="1" smtClean="0"/>
              <a:t>key,k,n</a:t>
            </a:r>
            <a:r>
              <a:rPr lang="en-US" altLang="zh-TW" dirty="0" smtClean="0"/>
              <a:t>=0x01;</a:t>
            </a:r>
          </a:p>
          <a:p>
            <a:r>
              <a:rPr lang="en-US" altLang="zh-TW" dirty="0" smtClean="0"/>
              <a:t> key=</a:t>
            </a:r>
            <a:r>
              <a:rPr lang="en-US" altLang="zh-TW" dirty="0" err="1" smtClean="0"/>
              <a:t>KeyScan_check_key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 if(key!=0x10) {k=key; if(k==n) work }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4629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KeyScan_convert</a:t>
            </a:r>
            <a:r>
              <a:rPr lang="zh-TW" altLang="en-US" dirty="0" smtClean="0"/>
              <a:t>介紹</a:t>
            </a:r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此函式用來針對鍵盤的排法，</a:t>
            </a:r>
            <a:endParaRPr lang="en-US" altLang="zh-TW" dirty="0" smtClean="0"/>
          </a:p>
          <a:p>
            <a:r>
              <a:rPr lang="zh-TW" altLang="en-US" dirty="0" smtClean="0"/>
              <a:t>由於</a:t>
            </a:r>
            <a:r>
              <a:rPr lang="en-US" altLang="zh-TW" dirty="0" err="1" smtClean="0"/>
              <a:t>KeyScan</a:t>
            </a:r>
            <a:r>
              <a:rPr lang="en-US" altLang="zh-TW" dirty="0" smtClean="0"/>
              <a:t>()</a:t>
            </a:r>
            <a:r>
              <a:rPr lang="zh-TW" altLang="en-US" dirty="0" smtClean="0"/>
              <a:t>函式的回傳值為第</a:t>
            </a:r>
            <a:r>
              <a:rPr lang="en-US" altLang="zh-TW" dirty="0" smtClean="0"/>
              <a:t>N</a:t>
            </a:r>
            <a:r>
              <a:rPr lang="zh-TW" altLang="en-US" dirty="0" smtClean="0"/>
              <a:t>行*</a:t>
            </a:r>
            <a:r>
              <a:rPr lang="en-US" altLang="zh-TW" dirty="0" smtClean="0"/>
              <a:t>4+</a:t>
            </a:r>
            <a:r>
              <a:rPr lang="zh-TW" altLang="en-US" dirty="0" smtClean="0"/>
              <a:t>第幾列的值。</a:t>
            </a:r>
            <a:endParaRPr lang="en-US" altLang="zh-TW" dirty="0" smtClean="0"/>
          </a:p>
          <a:p>
            <a:r>
              <a:rPr lang="zh-TW" altLang="en-US" dirty="0" smtClean="0"/>
              <a:t>例如，第</a:t>
            </a:r>
            <a:r>
              <a:rPr lang="en-US" altLang="zh-TW" dirty="0"/>
              <a:t>0</a:t>
            </a:r>
            <a:r>
              <a:rPr lang="zh-TW" altLang="en-US" dirty="0" smtClean="0"/>
              <a:t>行第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列，由於程式設定，</a:t>
            </a:r>
            <a:endParaRPr lang="en-US" altLang="zh-TW" dirty="0" smtClean="0"/>
          </a:p>
          <a:p>
            <a:r>
              <a:rPr lang="zh-TW" altLang="en-US" dirty="0" smtClean="0"/>
              <a:t>第</a:t>
            </a:r>
            <a:r>
              <a:rPr lang="en-US" altLang="zh-TW" dirty="0"/>
              <a:t>0</a:t>
            </a:r>
            <a:r>
              <a:rPr lang="zh-TW" altLang="en-US" dirty="0" smtClean="0"/>
              <a:t>列的值為</a:t>
            </a:r>
            <a:r>
              <a:rPr lang="en-US" altLang="zh-TW" dirty="0" smtClean="0"/>
              <a:t>row=3</a:t>
            </a:r>
            <a:r>
              <a:rPr lang="zh-TW" altLang="en-US" dirty="0" smtClean="0"/>
              <a:t>，第</a:t>
            </a:r>
            <a:r>
              <a:rPr lang="en-US" altLang="zh-TW" dirty="0"/>
              <a:t>1</a:t>
            </a:r>
            <a:r>
              <a:rPr lang="zh-TW" altLang="en-US" dirty="0" smtClean="0"/>
              <a:t>列</a:t>
            </a:r>
            <a:r>
              <a:rPr lang="zh-TW" altLang="en-US" dirty="0"/>
              <a:t>的值為</a:t>
            </a:r>
            <a:r>
              <a:rPr lang="en-US" altLang="zh-TW" dirty="0" smtClean="0"/>
              <a:t>row=2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第</a:t>
            </a:r>
            <a:r>
              <a:rPr lang="en-US" altLang="zh-TW" dirty="0"/>
              <a:t>2</a:t>
            </a:r>
            <a:r>
              <a:rPr lang="zh-TW" altLang="en-US" dirty="0" smtClean="0"/>
              <a:t>列</a:t>
            </a:r>
            <a:r>
              <a:rPr lang="zh-TW" altLang="en-US" dirty="0"/>
              <a:t>的值為</a:t>
            </a:r>
            <a:r>
              <a:rPr lang="en-US" altLang="zh-TW" dirty="0" smtClean="0"/>
              <a:t>row=1</a:t>
            </a:r>
            <a:r>
              <a:rPr lang="zh-TW" altLang="en-US" dirty="0" smtClean="0"/>
              <a:t>，第</a:t>
            </a:r>
            <a:r>
              <a:rPr lang="en-US" altLang="zh-TW" dirty="0" smtClean="0"/>
              <a:t>3</a:t>
            </a:r>
            <a:r>
              <a:rPr lang="zh-TW" altLang="en-US" dirty="0" smtClean="0"/>
              <a:t>列</a:t>
            </a:r>
            <a:r>
              <a:rPr lang="zh-TW" altLang="en-US" dirty="0"/>
              <a:t>的值為</a:t>
            </a:r>
            <a:r>
              <a:rPr lang="en-US" altLang="zh-TW" dirty="0" smtClean="0"/>
              <a:t>row=0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所以是第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行第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列的值為</a:t>
            </a:r>
            <a:r>
              <a:rPr lang="en-US" altLang="zh-TW" dirty="0" smtClean="0"/>
              <a:t>2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行第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列的值為</a:t>
            </a:r>
            <a:r>
              <a:rPr lang="en-US" altLang="zh-TW" dirty="0" smtClean="0"/>
              <a:t>4</a:t>
            </a:r>
            <a:r>
              <a:rPr lang="zh-TW" altLang="en-US" dirty="0" smtClean="0"/>
              <a:t>*</a:t>
            </a:r>
            <a:r>
              <a:rPr lang="en-US" altLang="zh-TW" dirty="0" smtClean="0"/>
              <a:t>2+2=10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但鍵盤的位置跟實際想要的值不同，</a:t>
            </a:r>
            <a:endParaRPr lang="en-US" altLang="zh-TW" dirty="0" smtClean="0"/>
          </a:p>
          <a:p>
            <a:r>
              <a:rPr lang="zh-TW" altLang="en-US" dirty="0"/>
              <a:t>遇到這</a:t>
            </a:r>
            <a:r>
              <a:rPr lang="zh-TW" altLang="en-US" dirty="0" smtClean="0"/>
              <a:t>問題，此函式的就能解決這個問題。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96852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KeyScan_convert</a:t>
            </a:r>
            <a:r>
              <a:rPr lang="zh-TW" altLang="en-US" dirty="0" smtClean="0"/>
              <a:t>介紹</a:t>
            </a:r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使用前要先宣告</a:t>
            </a:r>
            <a:r>
              <a:rPr lang="en-US" altLang="zh-TW" dirty="0" smtClean="0"/>
              <a:t>char</a:t>
            </a:r>
            <a:r>
              <a:rPr lang="zh-TW" altLang="en-US" dirty="0" smtClean="0"/>
              <a:t>陣列，再將鍵盤上的值。</a:t>
            </a:r>
            <a:endParaRPr lang="en-US" altLang="zh-TW" dirty="0" smtClean="0"/>
          </a:p>
          <a:p>
            <a:r>
              <a:rPr lang="zh-TW" altLang="en-US" dirty="0"/>
              <a:t>依序</a:t>
            </a:r>
            <a:r>
              <a:rPr lang="zh-TW" altLang="en-US" dirty="0" smtClean="0"/>
              <a:t>從第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行第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列、第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行第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列下來，到最後。</a:t>
            </a:r>
            <a:endParaRPr lang="en-US" altLang="zh-TW" dirty="0" smtClean="0"/>
          </a:p>
          <a:p>
            <a:r>
              <a:rPr lang="zh-TW" altLang="en-US" dirty="0" smtClean="0"/>
              <a:t>以下圖為例，是希望鍵值能夠依照鍵盤上的字輸出。</a:t>
            </a:r>
            <a:endParaRPr lang="en-US" altLang="zh-TW" dirty="0" smtClean="0"/>
          </a:p>
          <a:p>
            <a:r>
              <a:rPr lang="zh-TW" altLang="en-US" dirty="0"/>
              <a:t>就</a:t>
            </a:r>
            <a:r>
              <a:rPr lang="zh-TW" altLang="en-US" dirty="0" smtClean="0"/>
              <a:t>宣告 </a:t>
            </a:r>
            <a:r>
              <a:rPr lang="en-US" altLang="zh-TW" dirty="0" smtClean="0"/>
              <a:t> char </a:t>
            </a:r>
            <a:r>
              <a:rPr lang="en-US" altLang="zh-TW" dirty="0" err="1" smtClean="0"/>
              <a:t>buf</a:t>
            </a:r>
            <a:r>
              <a:rPr lang="en-US" altLang="zh-TW" dirty="0" smtClean="0"/>
              <a:t>[]=“048C159D26AE37BF”;</a:t>
            </a:r>
          </a:p>
          <a:p>
            <a:r>
              <a:rPr lang="zh-TW" altLang="en-US" dirty="0" smtClean="0"/>
              <a:t>之後再呼叫函式。</a:t>
            </a:r>
            <a:endParaRPr lang="en-US" altLang="zh-TW" dirty="0" smtClean="0"/>
          </a:p>
          <a:p>
            <a:r>
              <a:rPr lang="en-US" altLang="zh-TW" dirty="0" smtClean="0"/>
              <a:t> unsigned char key;</a:t>
            </a:r>
          </a:p>
          <a:p>
            <a:r>
              <a:rPr lang="en-US" altLang="zh-TW" dirty="0" smtClean="0"/>
              <a:t> key=</a:t>
            </a:r>
            <a:r>
              <a:rPr lang="en-US" altLang="zh-TW" dirty="0" err="1" smtClean="0"/>
              <a:t>KeyScan_convert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key,buf</a:t>
            </a:r>
            <a:r>
              <a:rPr lang="en-US" altLang="zh-TW" dirty="0" smtClean="0"/>
              <a:t>);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789040"/>
            <a:ext cx="3106759" cy="230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9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convert&amp;check</a:t>
            </a:r>
            <a:r>
              <a:rPr lang="zh-TW" altLang="en-US" dirty="0" smtClean="0"/>
              <a:t>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zh-TW" dirty="0"/>
              <a:t>#include &lt;at89x51.h&gt;</a:t>
            </a:r>
          </a:p>
          <a:p>
            <a:r>
              <a:rPr lang="en-US" altLang="zh-TW" dirty="0"/>
              <a:t>#define </a:t>
            </a:r>
            <a:r>
              <a:rPr lang="en-US" altLang="zh-TW" dirty="0" err="1"/>
              <a:t>KeyPort</a:t>
            </a:r>
            <a:r>
              <a:rPr lang="en-US" altLang="zh-TW" dirty="0"/>
              <a:t> P2</a:t>
            </a:r>
          </a:p>
          <a:p>
            <a:r>
              <a:rPr lang="en-US" altLang="zh-TW" dirty="0"/>
              <a:t>#define </a:t>
            </a:r>
            <a:r>
              <a:rPr lang="en-US" altLang="zh-TW" dirty="0" err="1"/>
              <a:t>LedPort</a:t>
            </a:r>
            <a:r>
              <a:rPr lang="en-US" altLang="zh-TW" dirty="0"/>
              <a:t> P1</a:t>
            </a:r>
          </a:p>
          <a:p>
            <a:r>
              <a:rPr lang="en-US" altLang="zh-TW" dirty="0"/>
              <a:t>char </a:t>
            </a:r>
            <a:r>
              <a:rPr lang="en-US" altLang="zh-TW" dirty="0" err="1"/>
              <a:t>buf</a:t>
            </a:r>
            <a:r>
              <a:rPr lang="en-US" altLang="zh-TW" dirty="0"/>
              <a:t>[]="048C159D26AE37BF";</a:t>
            </a:r>
          </a:p>
          <a:p>
            <a:r>
              <a:rPr lang="en-US" altLang="zh-TW" dirty="0"/>
              <a:t>#include "</a:t>
            </a:r>
            <a:r>
              <a:rPr lang="en-US" altLang="zh-TW" dirty="0" err="1"/>
              <a:t>keyscanlib.c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void main(void)</a:t>
            </a:r>
          </a:p>
          <a:p>
            <a:r>
              <a:rPr lang="en-US" altLang="zh-TW" dirty="0"/>
              <a:t>{ </a:t>
            </a:r>
          </a:p>
          <a:p>
            <a:r>
              <a:rPr lang="en-US" altLang="zh-TW" dirty="0"/>
              <a:t>  unsigned char </a:t>
            </a:r>
            <a:r>
              <a:rPr lang="en-US" altLang="zh-TW" dirty="0" err="1"/>
              <a:t>k,key</a:t>
            </a:r>
            <a:r>
              <a:rPr lang="en-US" altLang="zh-TW" dirty="0"/>
              <a:t>=0xff;</a:t>
            </a:r>
          </a:p>
          <a:p>
            <a:r>
              <a:rPr lang="en-US" altLang="zh-TW" dirty="0"/>
              <a:t>   </a:t>
            </a:r>
            <a:r>
              <a:rPr lang="en-US" altLang="zh-TW" dirty="0" err="1"/>
              <a:t>LedPort</a:t>
            </a:r>
            <a:r>
              <a:rPr lang="en-US" altLang="zh-TW" dirty="0"/>
              <a:t>=0xff;</a:t>
            </a:r>
          </a:p>
          <a:p>
            <a:r>
              <a:rPr lang="en-US" altLang="zh-TW" dirty="0"/>
              <a:t>  while(1)</a:t>
            </a:r>
          </a:p>
          <a:p>
            <a:r>
              <a:rPr lang="en-US" altLang="zh-TW" dirty="0"/>
              <a:t>    {</a:t>
            </a:r>
          </a:p>
          <a:p>
            <a:r>
              <a:rPr lang="en-US" altLang="zh-TW" dirty="0"/>
              <a:t>       key=</a:t>
            </a:r>
            <a:r>
              <a:rPr lang="en-US" altLang="zh-TW" dirty="0" err="1"/>
              <a:t>KeyScan_check_key</a:t>
            </a:r>
            <a:r>
              <a:rPr lang="en-US" altLang="zh-TW" dirty="0"/>
              <a:t>();</a:t>
            </a:r>
          </a:p>
          <a:p>
            <a:r>
              <a:rPr lang="en-US" altLang="zh-TW" dirty="0"/>
              <a:t>      if(key!=0x10){</a:t>
            </a:r>
          </a:p>
          <a:p>
            <a:r>
              <a:rPr lang="en-US" altLang="zh-TW" dirty="0"/>
              <a:t>        k=key;</a:t>
            </a:r>
          </a:p>
          <a:p>
            <a:r>
              <a:rPr lang="en-US" altLang="zh-TW" dirty="0"/>
              <a:t>        k=</a:t>
            </a:r>
            <a:r>
              <a:rPr lang="en-US" altLang="zh-TW" dirty="0" err="1"/>
              <a:t>KeyScan_convert</a:t>
            </a:r>
            <a:r>
              <a:rPr lang="en-US" altLang="zh-TW" dirty="0"/>
              <a:t>(</a:t>
            </a:r>
            <a:r>
              <a:rPr lang="en-US" altLang="zh-TW" dirty="0" err="1"/>
              <a:t>k,buf</a:t>
            </a:r>
            <a:r>
              <a:rPr lang="en-US" altLang="zh-TW" dirty="0"/>
              <a:t>);</a:t>
            </a:r>
          </a:p>
          <a:p>
            <a:r>
              <a:rPr lang="en-US" altLang="zh-TW" dirty="0"/>
              <a:t>        </a:t>
            </a:r>
            <a:r>
              <a:rPr lang="en-US" altLang="zh-TW" dirty="0" err="1"/>
              <a:t>LedPort</a:t>
            </a:r>
            <a:r>
              <a:rPr lang="en-US" altLang="zh-TW" dirty="0"/>
              <a:t>=~k;</a:t>
            </a:r>
          </a:p>
          <a:p>
            <a:r>
              <a:rPr lang="en-US" altLang="zh-TW" dirty="0"/>
              <a:t>      }      </a:t>
            </a:r>
          </a:p>
          <a:p>
            <a:r>
              <a:rPr lang="en-US" altLang="zh-TW" dirty="0"/>
              <a:t>    }</a:t>
            </a:r>
          </a:p>
          <a:p>
            <a:r>
              <a:rPr lang="en-US" altLang="zh-TW" dirty="0"/>
              <a:t>}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1908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convert&amp;get</a:t>
            </a:r>
            <a:r>
              <a:rPr lang="zh-TW" altLang="en-US" dirty="0" smtClean="0"/>
              <a:t>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TW" dirty="0"/>
              <a:t>#include &lt;at89x51.h&gt;</a:t>
            </a:r>
          </a:p>
          <a:p>
            <a:r>
              <a:rPr lang="en-US" altLang="zh-TW" dirty="0"/>
              <a:t>#define </a:t>
            </a:r>
            <a:r>
              <a:rPr lang="en-US" altLang="zh-TW" dirty="0" err="1"/>
              <a:t>KeyPort</a:t>
            </a:r>
            <a:r>
              <a:rPr lang="en-US" altLang="zh-TW" dirty="0"/>
              <a:t> P2</a:t>
            </a:r>
          </a:p>
          <a:p>
            <a:r>
              <a:rPr lang="en-US" altLang="zh-TW" dirty="0"/>
              <a:t>#define </a:t>
            </a:r>
            <a:r>
              <a:rPr lang="en-US" altLang="zh-TW" dirty="0" err="1"/>
              <a:t>LedPort</a:t>
            </a:r>
            <a:r>
              <a:rPr lang="en-US" altLang="zh-TW" dirty="0"/>
              <a:t> P1</a:t>
            </a:r>
          </a:p>
          <a:p>
            <a:r>
              <a:rPr lang="en-US" altLang="zh-TW" dirty="0"/>
              <a:t>char </a:t>
            </a:r>
            <a:r>
              <a:rPr lang="en-US" altLang="zh-TW" dirty="0" err="1"/>
              <a:t>buf</a:t>
            </a:r>
            <a:r>
              <a:rPr lang="en-US" altLang="zh-TW" dirty="0"/>
              <a:t>[]="048C159D26AE37BF";</a:t>
            </a:r>
          </a:p>
          <a:p>
            <a:r>
              <a:rPr lang="en-US" altLang="zh-TW" dirty="0"/>
              <a:t>#include "</a:t>
            </a:r>
            <a:r>
              <a:rPr lang="en-US" altLang="zh-TW" dirty="0" err="1"/>
              <a:t>keyscanlib.c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void main(void)</a:t>
            </a:r>
          </a:p>
          <a:p>
            <a:r>
              <a:rPr lang="en-US" altLang="zh-TW" dirty="0"/>
              <a:t>{ </a:t>
            </a:r>
          </a:p>
          <a:p>
            <a:r>
              <a:rPr lang="en-US" altLang="zh-TW" dirty="0"/>
              <a:t>  unsigned char key=0xff;</a:t>
            </a:r>
          </a:p>
          <a:p>
            <a:r>
              <a:rPr lang="en-US" altLang="zh-TW" dirty="0"/>
              <a:t>   </a:t>
            </a:r>
            <a:r>
              <a:rPr lang="en-US" altLang="zh-TW" dirty="0" err="1"/>
              <a:t>LedPort</a:t>
            </a:r>
            <a:r>
              <a:rPr lang="en-US" altLang="zh-TW" dirty="0"/>
              <a:t>=0xff;</a:t>
            </a:r>
          </a:p>
          <a:p>
            <a:r>
              <a:rPr lang="en-US" altLang="zh-TW" dirty="0"/>
              <a:t>  while(1)</a:t>
            </a:r>
          </a:p>
          <a:p>
            <a:r>
              <a:rPr lang="en-US" altLang="zh-TW" dirty="0"/>
              <a:t>    {</a:t>
            </a:r>
          </a:p>
          <a:p>
            <a:r>
              <a:rPr lang="en-US" altLang="zh-TW" dirty="0"/>
              <a:t>       key=</a:t>
            </a:r>
            <a:r>
              <a:rPr lang="en-US" altLang="zh-TW" dirty="0" err="1"/>
              <a:t>KeyScan_get_key</a:t>
            </a:r>
            <a:r>
              <a:rPr lang="en-US" altLang="zh-TW" dirty="0"/>
              <a:t>();</a:t>
            </a:r>
          </a:p>
          <a:p>
            <a:r>
              <a:rPr lang="en-US" altLang="zh-TW" dirty="0"/>
              <a:t>        key=</a:t>
            </a:r>
            <a:r>
              <a:rPr lang="en-US" altLang="zh-TW" dirty="0" err="1"/>
              <a:t>KeyScan_convert</a:t>
            </a:r>
            <a:r>
              <a:rPr lang="en-US" altLang="zh-TW" dirty="0"/>
              <a:t>(</a:t>
            </a:r>
            <a:r>
              <a:rPr lang="en-US" altLang="zh-TW" dirty="0" err="1"/>
              <a:t>key,buf</a:t>
            </a:r>
            <a:r>
              <a:rPr lang="en-US" altLang="zh-TW" dirty="0"/>
              <a:t>);</a:t>
            </a:r>
          </a:p>
          <a:p>
            <a:r>
              <a:rPr lang="en-US" altLang="zh-TW" dirty="0"/>
              <a:t>        </a:t>
            </a:r>
            <a:r>
              <a:rPr lang="en-US" altLang="zh-TW" dirty="0" err="1"/>
              <a:t>LedPort</a:t>
            </a:r>
            <a:r>
              <a:rPr lang="en-US" altLang="zh-TW" dirty="0"/>
              <a:t>=~key;    </a:t>
            </a:r>
          </a:p>
          <a:p>
            <a:r>
              <a:rPr lang="en-US" altLang="zh-TW" dirty="0"/>
              <a:t>    }</a:t>
            </a:r>
          </a:p>
          <a:p>
            <a:r>
              <a:rPr lang="en-US" altLang="zh-TW" dirty="0"/>
              <a:t>}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1194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在使用前必須知道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使用需知</a:t>
            </a:r>
          </a:p>
        </p:txBody>
      </p:sp>
    </p:spTree>
    <p:extLst>
      <p:ext uri="{BB962C8B-B14F-4D97-AF65-F5344CB8AC3E}">
        <p14:creationId xmlns:p14="http://schemas.microsoft.com/office/powerpoint/2010/main" val="2921695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使用前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必須先宣告 </a:t>
            </a:r>
            <a:r>
              <a:rPr lang="en-US" altLang="zh-TW" dirty="0" smtClean="0"/>
              <a:t>#include “</a:t>
            </a:r>
            <a:r>
              <a:rPr lang="en-US" altLang="zh-TW" dirty="0" err="1" smtClean="0"/>
              <a:t>keyscanlib.c</a:t>
            </a:r>
            <a:r>
              <a:rPr lang="en-US" altLang="zh-TW" dirty="0" smtClean="0"/>
              <a:t>”</a:t>
            </a:r>
          </a:p>
          <a:p>
            <a:r>
              <a:rPr lang="zh-TW" altLang="en-US" dirty="0"/>
              <a:t>並且在宣告</a:t>
            </a:r>
            <a:r>
              <a:rPr lang="zh-TW" altLang="en-US" dirty="0" smtClean="0"/>
              <a:t>前先定義 </a:t>
            </a:r>
            <a:r>
              <a:rPr lang="en-US" altLang="zh-TW" dirty="0" err="1" smtClean="0"/>
              <a:t>KeyPort</a:t>
            </a:r>
            <a:r>
              <a:rPr lang="zh-TW" altLang="en-US" dirty="0" smtClean="0"/>
              <a:t> 的使用</a:t>
            </a:r>
            <a:r>
              <a:rPr lang="en-US" altLang="zh-TW" dirty="0" smtClean="0"/>
              <a:t>Port</a:t>
            </a:r>
          </a:p>
          <a:p>
            <a:r>
              <a:rPr lang="en-US" altLang="zh-TW" dirty="0" smtClean="0"/>
              <a:t>EX:</a:t>
            </a:r>
            <a:r>
              <a:rPr lang="zh-TW" altLang="en-US" dirty="0" smtClean="0"/>
              <a:t> </a:t>
            </a:r>
            <a:r>
              <a:rPr lang="en-US" altLang="zh-TW" dirty="0" smtClean="0"/>
              <a:t>#define </a:t>
            </a:r>
            <a:r>
              <a:rPr lang="en-US" altLang="zh-TW" dirty="0" err="1" smtClean="0"/>
              <a:t>KeyPort</a:t>
            </a:r>
            <a:r>
              <a:rPr lang="zh-TW" altLang="en-US" dirty="0" smtClean="0"/>
              <a:t> </a:t>
            </a:r>
            <a:r>
              <a:rPr lang="en-US" altLang="zh-TW" dirty="0" smtClean="0"/>
              <a:t>P2</a:t>
            </a:r>
          </a:p>
          <a:p>
            <a:r>
              <a:rPr lang="zh-TW" altLang="en-US" dirty="0" smtClean="0"/>
              <a:t>範例</a:t>
            </a:r>
            <a:r>
              <a:rPr lang="en-US" altLang="zh-TW" dirty="0" smtClean="0"/>
              <a:t>:</a:t>
            </a:r>
          </a:p>
          <a:p>
            <a:r>
              <a:rPr lang="en-US" altLang="zh-TW" dirty="0" smtClean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203835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20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鍵盤腳位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6191164" cy="4680520"/>
          </a:xfrm>
        </p:spPr>
      </p:pic>
    </p:spTree>
    <p:extLst>
      <p:ext uri="{BB962C8B-B14F-4D97-AF65-F5344CB8AC3E}">
        <p14:creationId xmlns:p14="http://schemas.microsoft.com/office/powerpoint/2010/main" val="3936826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鍵盤電路接法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假使</a:t>
            </a:r>
            <a:r>
              <a:rPr lang="zh-TW" altLang="en-US" dirty="0"/>
              <a:t>我現在要接</a:t>
            </a:r>
            <a:r>
              <a:rPr lang="en-US" altLang="zh-TW" dirty="0" smtClean="0"/>
              <a:t>P2</a:t>
            </a:r>
            <a:r>
              <a:rPr lang="zh-TW" altLang="en-US" dirty="0" smtClean="0"/>
              <a:t>，第一隻腳插到最高位元，第二隻腳插到次高位元，到最後一隻腳拉到最低位元。</a:t>
            </a:r>
            <a:endParaRPr lang="en-US" altLang="zh-TW" dirty="0" smtClean="0"/>
          </a:p>
          <a:p>
            <a:r>
              <a:rPr lang="zh-TW" altLang="en-US" dirty="0" smtClean="0"/>
              <a:t>建議在第五隻腳到第八隻腳安裝</a:t>
            </a:r>
            <a:r>
              <a:rPr lang="en-US" altLang="zh-TW" dirty="0" smtClean="0"/>
              <a:t>10K</a:t>
            </a:r>
            <a:r>
              <a:rPr lang="zh-TW" altLang="en-US" dirty="0" smtClean="0"/>
              <a:t>提升電阻</a:t>
            </a:r>
            <a:r>
              <a:rPr lang="en-US" altLang="zh-TW" dirty="0" smtClean="0"/>
              <a:t>(+5V)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1437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K</a:t>
            </a:r>
            <a:r>
              <a:rPr lang="en-US" altLang="zh-TW" dirty="0" err="1" smtClean="0"/>
              <a:t>eyScan</a:t>
            </a:r>
            <a:r>
              <a:rPr lang="en-US" altLang="zh-TW" dirty="0" smtClean="0"/>
              <a:t>()</a:t>
            </a:r>
            <a:r>
              <a:rPr lang="zh-TW" altLang="en-US" dirty="0" smtClean="0"/>
              <a:t>函式功能說明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首先先掃描行，</a:t>
            </a:r>
            <a:endParaRPr lang="en-US" altLang="zh-TW" dirty="0" smtClean="0"/>
          </a:p>
          <a:p>
            <a:r>
              <a:rPr lang="zh-TW" altLang="en-US" dirty="0" smtClean="0"/>
              <a:t>從第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行掃描第</a:t>
            </a:r>
            <a:r>
              <a:rPr lang="en-US" altLang="zh-TW" dirty="0"/>
              <a:t>0</a:t>
            </a:r>
            <a:r>
              <a:rPr lang="zh-TW" altLang="en-US" dirty="0" smtClean="0"/>
              <a:t>列</a:t>
            </a:r>
            <a:r>
              <a:rPr lang="en-US" altLang="zh-TW" dirty="0" smtClean="0"/>
              <a:t>~</a:t>
            </a:r>
            <a:r>
              <a:rPr lang="zh-TW" altLang="en-US" dirty="0" smtClean="0"/>
              <a:t>第</a:t>
            </a:r>
            <a:r>
              <a:rPr lang="en-US" altLang="zh-TW" dirty="0" smtClean="0"/>
              <a:t>3</a:t>
            </a:r>
            <a:r>
              <a:rPr lang="zh-TW" altLang="en-US" dirty="0" smtClean="0"/>
              <a:t>列，</a:t>
            </a:r>
            <a:endParaRPr lang="en-US" altLang="zh-TW" dirty="0" smtClean="0"/>
          </a:p>
          <a:p>
            <a:r>
              <a:rPr lang="zh-TW" altLang="en-US" dirty="0" smtClean="0"/>
              <a:t>偵測這</a:t>
            </a:r>
            <a:r>
              <a:rPr lang="en-US" altLang="zh-TW" dirty="0" smtClean="0"/>
              <a:t>4</a:t>
            </a:r>
            <a:r>
              <a:rPr lang="zh-TW" altLang="en-US" dirty="0"/>
              <a:t>顆</a:t>
            </a:r>
            <a:r>
              <a:rPr lang="zh-TW" altLang="en-US" dirty="0" smtClean="0"/>
              <a:t>按鈕有沒有被按下，</a:t>
            </a:r>
            <a:endParaRPr lang="en-US" altLang="zh-TW" dirty="0" smtClean="0"/>
          </a:p>
          <a:p>
            <a:r>
              <a:rPr lang="zh-TW" altLang="en-US" dirty="0" smtClean="0"/>
              <a:t>若這四顆按鈕沒有被按下，</a:t>
            </a:r>
            <a:endParaRPr lang="en-US" altLang="zh-TW" dirty="0" smtClean="0"/>
          </a:p>
          <a:p>
            <a:r>
              <a:rPr lang="zh-TW" altLang="en-US" dirty="0" smtClean="0"/>
              <a:t>則掃描下一行。掃完四行後，</a:t>
            </a:r>
            <a:endParaRPr lang="en-US" altLang="zh-TW" dirty="0" smtClean="0"/>
          </a:p>
          <a:p>
            <a:r>
              <a:rPr lang="zh-TW" altLang="en-US" dirty="0" smtClean="0"/>
              <a:t>若都沒有按鈕被按下，會回傳</a:t>
            </a:r>
            <a:r>
              <a:rPr lang="en-US" altLang="zh-TW" dirty="0" smtClean="0"/>
              <a:t>0x10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若</a:t>
            </a:r>
            <a:r>
              <a:rPr lang="zh-TW" altLang="en-US" dirty="0"/>
              <a:t>有按下</a:t>
            </a:r>
            <a:r>
              <a:rPr lang="zh-TW" altLang="en-US" dirty="0" smtClean="0"/>
              <a:t>按鈕，記錄按鈕的值，</a:t>
            </a:r>
            <a:endParaRPr lang="en-US" altLang="zh-TW" dirty="0" smtClean="0"/>
          </a:p>
          <a:p>
            <a:r>
              <a:rPr lang="zh-TW" altLang="en-US" dirty="0" smtClean="0"/>
              <a:t>然後偵測按鈕有沒有釋放，</a:t>
            </a:r>
            <a:endParaRPr lang="en-US" altLang="zh-TW" dirty="0" smtClean="0"/>
          </a:p>
          <a:p>
            <a:r>
              <a:rPr lang="zh-TW" altLang="en-US" dirty="0"/>
              <a:t>釋放完</a:t>
            </a:r>
            <a:r>
              <a:rPr lang="zh-TW" altLang="en-US" dirty="0" smtClean="0"/>
              <a:t>後再把值回傳回去。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067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KeyScan</a:t>
            </a:r>
            <a:r>
              <a:rPr lang="en-US" altLang="zh-TW" dirty="0" smtClean="0"/>
              <a:t>()</a:t>
            </a:r>
            <a:r>
              <a:rPr lang="zh-TW" altLang="en-US" dirty="0" smtClean="0"/>
              <a:t>函式程式碼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zh-TW" dirty="0"/>
              <a:t>unsigned char </a:t>
            </a:r>
            <a:r>
              <a:rPr lang="en-US" altLang="zh-TW" dirty="0" err="1"/>
              <a:t>KeyScan</a:t>
            </a:r>
            <a:r>
              <a:rPr lang="en-US" altLang="zh-TW" dirty="0"/>
              <a:t>(void)</a:t>
            </a:r>
          </a:p>
          <a:p>
            <a:r>
              <a:rPr lang="en-US" altLang="zh-TW" dirty="0"/>
              <a:t>{</a:t>
            </a:r>
          </a:p>
          <a:p>
            <a:r>
              <a:rPr lang="en-US" altLang="zh-TW" dirty="0"/>
              <a:t>  unsigned char </a:t>
            </a:r>
            <a:r>
              <a:rPr lang="en-US" altLang="zh-TW" dirty="0" err="1"/>
              <a:t>scanline</a:t>
            </a:r>
            <a:r>
              <a:rPr lang="en-US" altLang="zh-TW" dirty="0"/>
              <a:t>=0x80;</a:t>
            </a:r>
          </a:p>
          <a:p>
            <a:r>
              <a:rPr lang="en-US" altLang="zh-TW" dirty="0"/>
              <a:t>  unsigned char col=0,row,key=0x10;</a:t>
            </a:r>
          </a:p>
          <a:p>
            <a:r>
              <a:rPr lang="en-US" altLang="zh-TW" dirty="0"/>
              <a:t>  unsigned char </a:t>
            </a:r>
            <a:r>
              <a:rPr lang="en-US" altLang="zh-TW" dirty="0" err="1"/>
              <a:t>rowkey</a:t>
            </a:r>
            <a:r>
              <a:rPr lang="en-US" altLang="zh-TW" dirty="0"/>
              <a:t>;</a:t>
            </a:r>
          </a:p>
          <a:p>
            <a:r>
              <a:rPr lang="en-US" altLang="zh-TW" dirty="0"/>
              <a:t> for(col=0;col&lt;4;col++){ </a:t>
            </a:r>
          </a:p>
          <a:p>
            <a:r>
              <a:rPr lang="en-US" altLang="zh-TW" dirty="0"/>
              <a:t>  </a:t>
            </a:r>
            <a:r>
              <a:rPr lang="en-US" altLang="zh-TW" dirty="0" err="1"/>
              <a:t>KeyPort</a:t>
            </a:r>
            <a:r>
              <a:rPr lang="en-US" altLang="zh-TW" dirty="0"/>
              <a:t>=~</a:t>
            </a:r>
            <a:r>
              <a:rPr lang="en-US" altLang="zh-TW" dirty="0" err="1"/>
              <a:t>scanline</a:t>
            </a:r>
            <a:r>
              <a:rPr lang="en-US" altLang="zh-TW" dirty="0"/>
              <a:t>;</a:t>
            </a:r>
          </a:p>
          <a:p>
            <a:r>
              <a:rPr lang="en-US" altLang="zh-TW" dirty="0"/>
              <a:t>   </a:t>
            </a:r>
            <a:r>
              <a:rPr lang="en-US" altLang="zh-TW" dirty="0" err="1"/>
              <a:t>rowkey</a:t>
            </a:r>
            <a:r>
              <a:rPr lang="en-US" altLang="zh-TW" dirty="0"/>
              <a:t>= ~</a:t>
            </a:r>
            <a:r>
              <a:rPr lang="en-US" altLang="zh-TW" dirty="0" err="1"/>
              <a:t>KeyPort</a:t>
            </a:r>
            <a:r>
              <a:rPr lang="en-US" altLang="zh-TW" dirty="0"/>
              <a:t> &amp; 0x0f;</a:t>
            </a:r>
          </a:p>
          <a:p>
            <a:r>
              <a:rPr lang="en-US" altLang="zh-TW" dirty="0"/>
              <a:t>  if(</a:t>
            </a:r>
            <a:r>
              <a:rPr lang="en-US" altLang="zh-TW" dirty="0" err="1"/>
              <a:t>rowkey</a:t>
            </a:r>
            <a:r>
              <a:rPr lang="en-US" altLang="zh-TW" dirty="0"/>
              <a:t> != 0)					</a:t>
            </a:r>
          </a:p>
          <a:p>
            <a:r>
              <a:rPr lang="en-US" altLang="zh-TW" dirty="0"/>
              <a:t>		{	if(</a:t>
            </a:r>
            <a:r>
              <a:rPr lang="en-US" altLang="zh-TW" dirty="0" err="1"/>
              <a:t>rowkey</a:t>
            </a:r>
            <a:r>
              <a:rPr lang="en-US" altLang="zh-TW" dirty="0"/>
              <a:t> == 0x01)     	row=3;	// </a:t>
            </a:r>
            <a:r>
              <a:rPr lang="zh-TW" altLang="en-US" dirty="0"/>
              <a:t>若</a:t>
            </a:r>
            <a:r>
              <a:rPr lang="zh-TW" altLang="en-US" dirty="0" smtClean="0"/>
              <a:t>第</a:t>
            </a:r>
            <a:r>
              <a:rPr lang="en-US" altLang="zh-TW" dirty="0" smtClean="0"/>
              <a:t>0</a:t>
            </a:r>
            <a:r>
              <a:rPr lang="zh-TW" altLang="en-US" dirty="0" smtClean="0"/>
              <a:t>列</a:t>
            </a:r>
            <a:r>
              <a:rPr lang="zh-TW" altLang="en-US" dirty="0"/>
              <a:t>被按下</a:t>
            </a:r>
          </a:p>
          <a:p>
            <a:r>
              <a:rPr lang="zh-TW" altLang="en-US" dirty="0"/>
              <a:t>			</a:t>
            </a:r>
            <a:r>
              <a:rPr lang="en-US" altLang="zh-TW" dirty="0"/>
              <a:t>else if(</a:t>
            </a:r>
            <a:r>
              <a:rPr lang="en-US" altLang="zh-TW" dirty="0" err="1"/>
              <a:t>rowkey</a:t>
            </a:r>
            <a:r>
              <a:rPr lang="en-US" altLang="zh-TW" dirty="0"/>
              <a:t> == 0x02)	row=2;	// </a:t>
            </a:r>
            <a:r>
              <a:rPr lang="zh-TW" altLang="en-US" dirty="0"/>
              <a:t>若</a:t>
            </a:r>
            <a:r>
              <a:rPr lang="zh-TW" altLang="en-US" dirty="0" smtClean="0"/>
              <a:t>第</a:t>
            </a:r>
            <a:r>
              <a:rPr lang="en-US" altLang="zh-TW" dirty="0"/>
              <a:t>1</a:t>
            </a:r>
            <a:r>
              <a:rPr lang="zh-TW" altLang="en-US" dirty="0" smtClean="0"/>
              <a:t>列</a:t>
            </a:r>
            <a:r>
              <a:rPr lang="zh-TW" altLang="en-US" dirty="0"/>
              <a:t>被按下</a:t>
            </a:r>
          </a:p>
          <a:p>
            <a:r>
              <a:rPr lang="zh-TW" altLang="en-US" dirty="0"/>
              <a:t>			</a:t>
            </a:r>
            <a:r>
              <a:rPr lang="en-US" altLang="zh-TW" dirty="0"/>
              <a:t>else if(</a:t>
            </a:r>
            <a:r>
              <a:rPr lang="en-US" altLang="zh-TW" dirty="0" err="1"/>
              <a:t>rowkey</a:t>
            </a:r>
            <a:r>
              <a:rPr lang="en-US" altLang="zh-TW" dirty="0"/>
              <a:t> == 0x04)	row=1;	// </a:t>
            </a:r>
            <a:r>
              <a:rPr lang="zh-TW" altLang="en-US" dirty="0"/>
              <a:t>若</a:t>
            </a:r>
            <a:r>
              <a:rPr lang="zh-TW" altLang="en-US" dirty="0" smtClean="0"/>
              <a:t>第</a:t>
            </a:r>
            <a:r>
              <a:rPr lang="en-US" altLang="zh-TW" dirty="0"/>
              <a:t>2</a:t>
            </a:r>
            <a:r>
              <a:rPr lang="zh-TW" altLang="en-US" dirty="0" smtClean="0"/>
              <a:t>列</a:t>
            </a:r>
            <a:r>
              <a:rPr lang="zh-TW" altLang="en-US" dirty="0"/>
              <a:t>被按下</a:t>
            </a:r>
          </a:p>
          <a:p>
            <a:r>
              <a:rPr lang="zh-TW" altLang="en-US" dirty="0"/>
              <a:t>			</a:t>
            </a:r>
            <a:r>
              <a:rPr lang="en-US" altLang="zh-TW" dirty="0"/>
              <a:t>else if(</a:t>
            </a:r>
            <a:r>
              <a:rPr lang="en-US" altLang="zh-TW" dirty="0" err="1"/>
              <a:t>rowkey</a:t>
            </a:r>
            <a:r>
              <a:rPr lang="en-US" altLang="zh-TW" dirty="0"/>
              <a:t> == 0x08)	row=0;	// </a:t>
            </a:r>
            <a:r>
              <a:rPr lang="zh-TW" altLang="en-US" dirty="0"/>
              <a:t>若</a:t>
            </a:r>
            <a:r>
              <a:rPr lang="zh-TW" altLang="en-US" dirty="0" smtClean="0"/>
              <a:t>第</a:t>
            </a:r>
            <a:r>
              <a:rPr lang="en-US" altLang="zh-TW" dirty="0"/>
              <a:t>3</a:t>
            </a:r>
            <a:r>
              <a:rPr lang="zh-TW" altLang="en-US" dirty="0" smtClean="0"/>
              <a:t>列</a:t>
            </a:r>
            <a:r>
              <a:rPr lang="zh-TW" altLang="en-US" dirty="0"/>
              <a:t>被按下</a:t>
            </a:r>
          </a:p>
          <a:p>
            <a:r>
              <a:rPr lang="zh-TW" altLang="en-US" dirty="0"/>
              <a:t>			</a:t>
            </a:r>
            <a:r>
              <a:rPr lang="en-US" altLang="zh-TW" dirty="0"/>
              <a:t>key = 4 * col + row;			</a:t>
            </a:r>
          </a:p>
          <a:p>
            <a:r>
              <a:rPr lang="en-US" altLang="zh-TW" dirty="0"/>
              <a:t>			while(</a:t>
            </a:r>
            <a:r>
              <a:rPr lang="en-US" altLang="zh-TW" dirty="0" err="1"/>
              <a:t>rowkey</a:t>
            </a:r>
            <a:r>
              <a:rPr lang="en-US" altLang="zh-TW" dirty="0"/>
              <a:t> != 0)		</a:t>
            </a:r>
          </a:p>
          <a:p>
            <a:r>
              <a:rPr lang="en-US" altLang="zh-TW" dirty="0"/>
              <a:t>			</a:t>
            </a:r>
            <a:r>
              <a:rPr lang="en-US" altLang="zh-TW" dirty="0" err="1"/>
              <a:t>rowkey</a:t>
            </a:r>
            <a:r>
              <a:rPr lang="en-US" altLang="zh-TW" dirty="0"/>
              <a:t>= ~</a:t>
            </a:r>
            <a:r>
              <a:rPr lang="en-US" altLang="zh-TW" dirty="0" err="1"/>
              <a:t>KeyPort</a:t>
            </a:r>
            <a:r>
              <a:rPr lang="en-US" altLang="zh-TW" dirty="0"/>
              <a:t> &amp; 0x0f;</a:t>
            </a:r>
          </a:p>
          <a:p>
            <a:r>
              <a:rPr lang="en-US" altLang="zh-TW" dirty="0"/>
              <a:t>			return key;</a:t>
            </a:r>
          </a:p>
          <a:p>
            <a:r>
              <a:rPr lang="en-US" altLang="zh-TW" dirty="0"/>
              <a:t>		}</a:t>
            </a:r>
          </a:p>
          <a:p>
            <a:r>
              <a:rPr lang="en-US" altLang="zh-TW" dirty="0"/>
              <a:t>		</a:t>
            </a:r>
            <a:r>
              <a:rPr lang="en-US" altLang="zh-TW" dirty="0" err="1"/>
              <a:t>scanline</a:t>
            </a:r>
            <a:r>
              <a:rPr lang="en-US" altLang="zh-TW" dirty="0"/>
              <a:t>&gt;&gt;=1;									</a:t>
            </a:r>
          </a:p>
          <a:p>
            <a:r>
              <a:rPr lang="en-US" altLang="zh-TW" dirty="0"/>
              <a:t> } </a:t>
            </a:r>
          </a:p>
          <a:p>
            <a:r>
              <a:rPr lang="en-US" altLang="zh-TW" dirty="0"/>
              <a:t>  return </a:t>
            </a:r>
            <a:r>
              <a:rPr lang="en-US" altLang="zh-TW" dirty="0" err="1"/>
              <a:t>KeyNull</a:t>
            </a:r>
            <a:r>
              <a:rPr lang="en-US" altLang="zh-TW" dirty="0"/>
              <a:t>;</a:t>
            </a:r>
          </a:p>
          <a:p>
            <a:r>
              <a:rPr lang="en-US" altLang="zh-TW" dirty="0"/>
              <a:t>}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3736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功能延伸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KeyScan</a:t>
            </a:r>
            <a:r>
              <a:rPr lang="en-US" altLang="zh-TW" dirty="0" smtClean="0"/>
              <a:t>()</a:t>
            </a:r>
            <a:r>
              <a:rPr lang="zh-TW" altLang="en-US" dirty="0" smtClean="0"/>
              <a:t>函式延伸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19899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延伸功能如下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/>
              <a:t>unsigned char </a:t>
            </a:r>
            <a:r>
              <a:rPr lang="en-US" altLang="zh-TW" dirty="0" err="1"/>
              <a:t>KeyScan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char </a:t>
            </a:r>
            <a:r>
              <a:rPr lang="en-US" altLang="zh-TW" dirty="0" err="1"/>
              <a:t>KeyScan_get_key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char </a:t>
            </a:r>
            <a:r>
              <a:rPr lang="en-US" altLang="zh-TW" dirty="0" err="1"/>
              <a:t>KeyScan_check_key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char </a:t>
            </a:r>
            <a:r>
              <a:rPr lang="en-US" altLang="zh-TW" dirty="0" err="1"/>
              <a:t>KeyScan_get_byte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</a:t>
            </a:r>
            <a:r>
              <a:rPr lang="en-US" altLang="zh-TW" dirty="0" err="1"/>
              <a:t>int</a:t>
            </a:r>
            <a:r>
              <a:rPr lang="en-US" altLang="zh-TW" dirty="0"/>
              <a:t>  </a:t>
            </a:r>
            <a:r>
              <a:rPr lang="en-US" altLang="zh-TW" dirty="0" err="1"/>
              <a:t>KeyScan_get_word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</a:t>
            </a:r>
            <a:r>
              <a:rPr lang="en-US" altLang="zh-TW" dirty="0" err="1"/>
              <a:t>int</a:t>
            </a:r>
            <a:r>
              <a:rPr lang="en-US" altLang="zh-TW" dirty="0"/>
              <a:t>  </a:t>
            </a:r>
            <a:r>
              <a:rPr lang="en-US" altLang="zh-TW" dirty="0" err="1"/>
              <a:t>KeyScan_get_integer</a:t>
            </a:r>
            <a:r>
              <a:rPr lang="en-US" altLang="zh-TW" dirty="0"/>
              <a:t>(void);</a:t>
            </a:r>
          </a:p>
          <a:p>
            <a:r>
              <a:rPr lang="en-US" altLang="zh-TW" dirty="0"/>
              <a:t>unsigned char </a:t>
            </a:r>
            <a:r>
              <a:rPr lang="en-US" altLang="zh-TW" dirty="0" err="1"/>
              <a:t>KeyScan_convert</a:t>
            </a:r>
            <a:r>
              <a:rPr lang="en-US" altLang="zh-TW" dirty="0"/>
              <a:t>(unsigned char </a:t>
            </a:r>
            <a:r>
              <a:rPr lang="en-US" altLang="zh-TW" dirty="0" err="1"/>
              <a:t>key,char</a:t>
            </a:r>
            <a:r>
              <a:rPr lang="en-US" altLang="zh-TW" dirty="0"/>
              <a:t> *s);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2141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鎮">
  <a:themeElements>
    <a:clrScheme name="市鎮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市鎮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市鎮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</TotalTime>
  <Words>719</Words>
  <Application>Microsoft Office PowerPoint</Application>
  <PresentationFormat>如螢幕大小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市鎮</vt:lpstr>
      <vt:lpstr>說明書</vt:lpstr>
      <vt:lpstr>使用需知</vt:lpstr>
      <vt:lpstr>使用前</vt:lpstr>
      <vt:lpstr>鍵盤腳位</vt:lpstr>
      <vt:lpstr>鍵盤電路接法</vt:lpstr>
      <vt:lpstr>KeyScan()函式功能說明</vt:lpstr>
      <vt:lpstr>KeyScan()函式程式碼</vt:lpstr>
      <vt:lpstr>KeyScan()函式延伸</vt:lpstr>
      <vt:lpstr>延伸功能如下</vt:lpstr>
      <vt:lpstr>KeyScan_get系列介紹</vt:lpstr>
      <vt:lpstr>KeyScan_check_key介紹</vt:lpstr>
      <vt:lpstr>KeyScan_convert介紹1</vt:lpstr>
      <vt:lpstr>KeyScan_convert介紹2</vt:lpstr>
      <vt:lpstr>convert&amp;check範例</vt:lpstr>
      <vt:lpstr>convert&amp;get範例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說明書</dc:title>
  <dc:creator>Marvell</dc:creator>
  <cp:lastModifiedBy>Marvell</cp:lastModifiedBy>
  <cp:revision>9</cp:revision>
  <dcterms:created xsi:type="dcterms:W3CDTF">2015-12-04T10:50:27Z</dcterms:created>
  <dcterms:modified xsi:type="dcterms:W3CDTF">2015-12-04T12:05:44Z</dcterms:modified>
</cp:coreProperties>
</file>