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626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9112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85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9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6577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472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046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855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426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086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188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53F1E-1F99-47D6-AEEE-5EF50BA7D5DD}" type="datetimeFigureOut">
              <a:rPr lang="zh-TW" altLang="en-US" smtClean="0"/>
              <a:t>2016/11/20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F3643-67F1-40FE-B8A2-ED2934E73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33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tblogs.com.tw/billchung/2012/01/12/65445" TargetMode="External"/><Relationship Id="rId2" Type="http://schemas.openxmlformats.org/officeDocument/2006/relationships/hyperlink" Target="https://msdn.microsoft.com/zh-tw/library/system.io.ports.serialport(v=vs.110).aspx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515291" y="809897"/>
            <a:ext cx="98755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在</a:t>
            </a:r>
            <a:r>
              <a:rPr lang="en-US" altLang="zh-TW" sz="2800" dirty="0" smtClean="0"/>
              <a:t>C#</a:t>
            </a:r>
            <a:r>
              <a:rPr lang="zh-TW" altLang="en-US" sz="2800" dirty="0" smtClean="0"/>
              <a:t>的世界跟</a:t>
            </a:r>
            <a:r>
              <a:rPr lang="en-US" altLang="zh-TW" sz="2800" dirty="0" smtClean="0"/>
              <a:t>C</a:t>
            </a:r>
            <a:r>
              <a:rPr lang="zh-TW" altLang="en-US" sz="2800" dirty="0" smtClean="0"/>
              <a:t>一樣在</a:t>
            </a:r>
            <a:r>
              <a:rPr lang="en-US" altLang="zh-TW" sz="2800" dirty="0" smtClean="0"/>
              <a:t>C</a:t>
            </a:r>
            <a:r>
              <a:rPr lang="zh-TW" altLang="en-US" sz="2800" dirty="0" smtClean="0"/>
              <a:t>使用</a:t>
            </a:r>
            <a:r>
              <a:rPr lang="en-US" altLang="zh-TW" sz="2800" dirty="0" smtClean="0"/>
              <a:t>#include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&lt;</a:t>
            </a:r>
            <a:r>
              <a:rPr lang="en-US" altLang="zh-TW" sz="2800" dirty="0" err="1" smtClean="0"/>
              <a:t>xxxx</a:t>
            </a:r>
            <a:r>
              <a:rPr lang="en-US" altLang="zh-TW" sz="2800" dirty="0" smtClean="0"/>
              <a:t>&gt;</a:t>
            </a:r>
            <a:r>
              <a:rPr lang="zh-TW" altLang="en-US" sz="2800" dirty="0" smtClean="0"/>
              <a:t> 在</a:t>
            </a:r>
            <a:r>
              <a:rPr lang="en-US" altLang="zh-TW" sz="2800" dirty="0" smtClean="0"/>
              <a:t>C#</a:t>
            </a:r>
            <a:r>
              <a:rPr lang="zh-TW" altLang="en-US" sz="2800" dirty="0" smtClean="0"/>
              <a:t>是用</a:t>
            </a:r>
            <a:r>
              <a:rPr lang="en-US" altLang="zh-TW" sz="2800" dirty="0" smtClean="0"/>
              <a:t>using XXXXX;</a:t>
            </a:r>
          </a:p>
          <a:p>
            <a:r>
              <a:rPr lang="zh-TW" altLang="en-US" sz="2800" dirty="0" smtClean="0"/>
              <a:t>首先要用</a:t>
            </a:r>
            <a:r>
              <a:rPr lang="en-US" altLang="zh-TW" sz="2800" dirty="0" err="1" smtClean="0"/>
              <a:t>SerialPort</a:t>
            </a:r>
            <a:r>
              <a:rPr lang="zh-TW" altLang="en-US" sz="2800" dirty="0" smtClean="0"/>
              <a:t>這個物件就必須要</a:t>
            </a:r>
            <a:r>
              <a:rPr lang="en-US" altLang="zh-TW" sz="2800" dirty="0" smtClean="0"/>
              <a:t>using </a:t>
            </a:r>
            <a:r>
              <a:rPr lang="en-US" altLang="zh-TW" sz="2800" dirty="0" err="1" smtClean="0"/>
              <a:t>System.IO.Ports</a:t>
            </a:r>
            <a:r>
              <a:rPr lang="en-US" altLang="zh-TW" sz="2800" dirty="0" smtClean="0"/>
              <a:t>;</a:t>
            </a:r>
          </a:p>
          <a:p>
            <a:r>
              <a:rPr lang="zh-TW" altLang="en-US" sz="2800" dirty="0" smtClean="0"/>
              <a:t>之後會用到多線程的動作，要用</a:t>
            </a:r>
            <a:r>
              <a:rPr lang="en-US" altLang="zh-TW" sz="2800" dirty="0" smtClean="0"/>
              <a:t>using </a:t>
            </a:r>
            <a:r>
              <a:rPr lang="en-US" altLang="zh-TW" sz="2800" dirty="0" err="1" smtClean="0"/>
              <a:t>System.Threading</a:t>
            </a:r>
            <a:r>
              <a:rPr lang="en-US" altLang="zh-TW" sz="2800" dirty="0" smtClean="0"/>
              <a:t>;</a:t>
            </a:r>
          </a:p>
          <a:p>
            <a:r>
              <a:rPr lang="zh-TW" altLang="en-US" sz="2800" dirty="0" smtClean="0"/>
              <a:t>使用多線程原因是當我在接收時使用到</a:t>
            </a:r>
            <a:r>
              <a:rPr lang="en-US" altLang="zh-TW" sz="2800" dirty="0" smtClean="0"/>
              <a:t>While(</a:t>
            </a:r>
            <a:r>
              <a:rPr lang="zh-TW" altLang="en-US" sz="2800" dirty="0" smtClean="0"/>
              <a:t>變數</a:t>
            </a:r>
            <a:r>
              <a:rPr lang="en-US" altLang="zh-TW" sz="2800" dirty="0" smtClean="0"/>
              <a:t>){}</a:t>
            </a:r>
            <a:r>
              <a:rPr lang="zh-TW" altLang="en-US" sz="2800" dirty="0" smtClean="0"/>
              <a:t>就是持續接收，會一直卡住，所以使用多線程讓他可以執行而且不影響送出的動作。</a:t>
            </a:r>
            <a:endParaRPr lang="en-US" altLang="zh-TW" sz="2800" dirty="0" smtClean="0"/>
          </a:p>
          <a:p>
            <a:endParaRPr lang="en-US" altLang="zh-TW" sz="2800" dirty="0" smtClean="0"/>
          </a:p>
          <a:p>
            <a:endParaRPr lang="zh-TW" altLang="en-US" sz="2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291" y="4033291"/>
            <a:ext cx="3387214" cy="74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87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97" y="2593566"/>
            <a:ext cx="5873512" cy="2047509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6688183" y="1306286"/>
            <a:ext cx="47026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為了不讓</a:t>
            </a:r>
            <a:r>
              <a:rPr lang="en-US" altLang="zh-TW" dirty="0" err="1" smtClean="0"/>
              <a:t>combobox</a:t>
            </a:r>
            <a:r>
              <a:rPr lang="zh-TW" altLang="en-US" dirty="0" smtClean="0"/>
              <a:t>裡面的選擇可以正常顯示，而且不重覆出來所以調用了</a:t>
            </a:r>
            <a:r>
              <a:rPr lang="en-US" altLang="zh-TW" dirty="0" smtClean="0"/>
              <a:t>Clear</a:t>
            </a:r>
            <a:r>
              <a:rPr lang="zh-TW" altLang="en-US" dirty="0" smtClean="0"/>
              <a:t>，並且用</a:t>
            </a:r>
            <a:r>
              <a:rPr lang="en-US" altLang="zh-TW" dirty="0" smtClean="0"/>
              <a:t>temp</a:t>
            </a:r>
            <a:r>
              <a:rPr lang="zh-TW" altLang="en-US" dirty="0" smtClean="0"/>
              <a:t>先儲存之前選擇的文字，另外</a:t>
            </a:r>
            <a:r>
              <a:rPr lang="en-US" altLang="zh-TW" dirty="0" err="1" smtClean="0"/>
              <a:t>combobox.Items.AddRange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SerialPort.GetPortName</a:t>
            </a:r>
            <a:r>
              <a:rPr lang="en-US" altLang="zh-TW" dirty="0" smtClean="0"/>
              <a:t>());</a:t>
            </a:r>
            <a:r>
              <a:rPr lang="zh-TW" altLang="en-US" dirty="0" smtClean="0"/>
              <a:t>這個是抓取現在有哪些</a:t>
            </a:r>
            <a:r>
              <a:rPr lang="en-US" altLang="zh-TW" dirty="0" smtClean="0"/>
              <a:t>COM</a:t>
            </a:r>
            <a:r>
              <a:rPr lang="zh-TW" altLang="en-US" dirty="0" smtClean="0"/>
              <a:t> </a:t>
            </a:r>
            <a:r>
              <a:rPr lang="en-US" altLang="zh-TW" dirty="0" smtClean="0"/>
              <a:t>PORT</a:t>
            </a:r>
            <a:r>
              <a:rPr lang="zh-TW" altLang="en-US" dirty="0" smtClean="0"/>
              <a:t>可以使用。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9322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50" y="229635"/>
            <a:ext cx="3372321" cy="2715004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595" y="229635"/>
            <a:ext cx="4315427" cy="1657581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50" y="3178719"/>
            <a:ext cx="3629532" cy="206721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558937" y="2351314"/>
            <a:ext cx="58913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另外</a:t>
            </a:r>
            <a:r>
              <a:rPr lang="en-US" altLang="zh-TW" dirty="0" smtClean="0"/>
              <a:t>Form1</a:t>
            </a:r>
            <a:r>
              <a:rPr lang="zh-TW" altLang="en-US" dirty="0" smtClean="0"/>
              <a:t>的屬性可以在</a:t>
            </a:r>
            <a:r>
              <a:rPr lang="en-US" altLang="zh-TW" dirty="0" smtClean="0"/>
              <a:t>Visual</a:t>
            </a:r>
            <a:r>
              <a:rPr lang="zh-TW" altLang="en-US" dirty="0" smtClean="0"/>
              <a:t> </a:t>
            </a:r>
            <a:r>
              <a:rPr lang="en-US" altLang="zh-TW" dirty="0" smtClean="0"/>
              <a:t>Studio</a:t>
            </a:r>
            <a:r>
              <a:rPr lang="zh-TW" altLang="en-US" dirty="0" smtClean="0"/>
              <a:t>點選</a:t>
            </a:r>
            <a:r>
              <a:rPr lang="en-US" altLang="zh-TW" dirty="0" smtClean="0"/>
              <a:t>Form1</a:t>
            </a:r>
            <a:r>
              <a:rPr lang="zh-TW" altLang="en-US" dirty="0" smtClean="0"/>
              <a:t>的時候設定，左上角圖示顯示</a:t>
            </a:r>
            <a:r>
              <a:rPr lang="en-US" altLang="zh-TW" dirty="0" smtClean="0"/>
              <a:t>Load</a:t>
            </a:r>
            <a:r>
              <a:rPr lang="zh-TW" altLang="en-US" dirty="0" smtClean="0"/>
              <a:t>的時候執行</a:t>
            </a:r>
            <a:r>
              <a:rPr lang="en-US" altLang="zh-TW" dirty="0" smtClean="0"/>
              <a:t>Form1_Load</a:t>
            </a:r>
            <a:r>
              <a:rPr lang="zh-TW" altLang="en-US" dirty="0" smtClean="0"/>
              <a:t>，然後</a:t>
            </a:r>
            <a:r>
              <a:rPr lang="en-US" altLang="zh-TW" dirty="0" err="1" smtClean="0"/>
              <a:t>FormClosing</a:t>
            </a:r>
            <a:r>
              <a:rPr lang="en-US" altLang="zh-TW" dirty="0" smtClean="0"/>
              <a:t>(</a:t>
            </a:r>
            <a:r>
              <a:rPr lang="zh-TW" altLang="en-US" dirty="0" smtClean="0"/>
              <a:t>正在關的時候</a:t>
            </a:r>
            <a:r>
              <a:rPr lang="en-US" altLang="zh-TW" dirty="0" smtClean="0"/>
              <a:t>)</a:t>
            </a:r>
            <a:r>
              <a:rPr lang="zh-TW" altLang="en-US" dirty="0" smtClean="0"/>
              <a:t>執行，另外上面一點有個</a:t>
            </a:r>
            <a:r>
              <a:rPr lang="en-US" altLang="zh-TW" dirty="0" err="1" smtClean="0"/>
              <a:t>FormClosed</a:t>
            </a:r>
            <a:r>
              <a:rPr lang="zh-TW" altLang="en-US" dirty="0" smtClean="0"/>
              <a:t>就是關完了才執行的。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看下圖</a:t>
            </a:r>
            <a:r>
              <a:rPr lang="en-US" altLang="zh-TW" dirty="0" smtClean="0"/>
              <a:t>Form1_Load</a:t>
            </a:r>
            <a:r>
              <a:rPr lang="zh-TW" altLang="en-US" dirty="0" smtClean="0"/>
              <a:t>先設定大小，然後一一把元件顯示出來，之後連接跟斷開的按鈕設定不能按。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右上圖</a:t>
            </a:r>
            <a:r>
              <a:rPr lang="en-US" altLang="zh-TW" dirty="0" smtClean="0"/>
              <a:t>Form1_Close</a:t>
            </a:r>
            <a:r>
              <a:rPr lang="zh-TW" altLang="en-US" dirty="0" smtClean="0"/>
              <a:t>試著把</a:t>
            </a:r>
            <a:r>
              <a:rPr lang="en-US" altLang="zh-TW" dirty="0" smtClean="0"/>
              <a:t>comport</a:t>
            </a:r>
            <a:r>
              <a:rPr lang="zh-TW" altLang="en-US" dirty="0" smtClean="0"/>
              <a:t>關掉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如果不關掉會卡住然後其他程式就無法動到這個</a:t>
            </a:r>
            <a:r>
              <a:rPr lang="en-US" altLang="zh-TW" dirty="0" smtClean="0"/>
              <a:t>COM</a:t>
            </a:r>
            <a:r>
              <a:rPr lang="zh-TW" altLang="en-US" dirty="0" smtClean="0"/>
              <a:t> </a:t>
            </a:r>
            <a:r>
              <a:rPr lang="en-US" altLang="zh-TW" dirty="0" smtClean="0"/>
              <a:t>PORT)</a:t>
            </a:r>
            <a:r>
              <a:rPr lang="zh-TW" altLang="en-US" dirty="0" smtClean="0"/>
              <a:t>，之後</a:t>
            </a:r>
            <a:r>
              <a:rPr lang="en-US" altLang="zh-TW" dirty="0" err="1" smtClean="0"/>
              <a:t>thread.Abort</a:t>
            </a:r>
            <a:r>
              <a:rPr lang="en-US" altLang="zh-TW" dirty="0" smtClean="0"/>
              <a:t>();</a:t>
            </a:r>
            <a:r>
              <a:rPr lang="zh-TW" altLang="en-US" dirty="0" smtClean="0"/>
              <a:t>意思是強制結束</a:t>
            </a:r>
            <a:r>
              <a:rPr lang="en-US" altLang="zh-TW" dirty="0" smtClean="0"/>
              <a:t>thread</a:t>
            </a:r>
            <a:r>
              <a:rPr lang="zh-TW" altLang="en-US" dirty="0" smtClean="0"/>
              <a:t>，但是我不知道有沒有辦法把它結束掉。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6534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01337" y="927463"/>
            <a:ext cx="10541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參考資料：微軟的</a:t>
            </a:r>
            <a:r>
              <a:rPr lang="en-US" altLang="zh-TW" dirty="0" smtClean="0">
                <a:hlinkClick r:id="rId2"/>
              </a:rPr>
              <a:t>https://msdn.microsoft.com/zh-tw/library/system.io.ports.serialport(v=vs.110).aspx</a:t>
            </a:r>
            <a:endParaRPr lang="en-US" altLang="zh-TW" dirty="0" smtClean="0"/>
          </a:p>
          <a:p>
            <a:r>
              <a:rPr lang="zh-TW" altLang="en-US" dirty="0" smtClean="0"/>
              <a:t>         還有：</a:t>
            </a:r>
            <a:r>
              <a:rPr lang="en-US" altLang="zh-TW" dirty="0" smtClean="0">
                <a:hlinkClick r:id="rId3"/>
              </a:rPr>
              <a:t>https://dotblogs.com.tw/billchung/2012/01/12/65445</a:t>
            </a:r>
            <a:endParaRPr lang="en-US" altLang="zh-TW" dirty="0" smtClean="0"/>
          </a:p>
          <a:p>
            <a:r>
              <a:rPr lang="zh-TW" altLang="en-US" dirty="0" smtClean="0"/>
              <a:t>         另外推薦：</a:t>
            </a:r>
            <a:r>
              <a:rPr lang="en-US" altLang="zh-TW" dirty="0" smtClean="0"/>
              <a:t>Virtual</a:t>
            </a:r>
            <a:r>
              <a:rPr lang="zh-TW" altLang="en-US" dirty="0" smtClean="0"/>
              <a:t> </a:t>
            </a:r>
            <a:r>
              <a:rPr lang="en-US" altLang="zh-TW" dirty="0" smtClean="0"/>
              <a:t>Serial</a:t>
            </a:r>
            <a:r>
              <a:rPr lang="zh-TW" altLang="en-US" dirty="0" smtClean="0"/>
              <a:t> </a:t>
            </a:r>
            <a:r>
              <a:rPr lang="en-US" altLang="zh-TW" dirty="0" smtClean="0"/>
              <a:t>Port</a:t>
            </a:r>
            <a:r>
              <a:rPr lang="zh-TW" altLang="en-US" dirty="0" smtClean="0"/>
              <a:t> </a:t>
            </a:r>
            <a:r>
              <a:rPr lang="en-US" altLang="zh-TW" dirty="0" smtClean="0"/>
              <a:t>Driver</a:t>
            </a:r>
            <a:r>
              <a:rPr lang="zh-TW" altLang="en-US" dirty="0" smtClean="0"/>
              <a:t> 這個可以做虛擬的</a:t>
            </a:r>
            <a:r>
              <a:rPr lang="en-US" altLang="zh-TW" dirty="0" smtClean="0"/>
              <a:t>Com</a:t>
            </a:r>
            <a:r>
              <a:rPr lang="zh-TW" altLang="en-US" dirty="0" smtClean="0"/>
              <a:t> </a:t>
            </a:r>
            <a:r>
              <a:rPr lang="en-US" altLang="zh-TW" dirty="0" smtClean="0"/>
              <a:t>Port</a:t>
            </a:r>
            <a:r>
              <a:rPr lang="zh-TW" altLang="en-US" dirty="0" smtClean="0"/>
              <a:t>在軟體上可以模擬</a:t>
            </a:r>
            <a:r>
              <a:rPr lang="en-US" altLang="zh-TW" dirty="0" smtClean="0"/>
              <a:t>crack</a:t>
            </a:r>
            <a:r>
              <a:rPr lang="zh-TW" altLang="en-US" dirty="0" smtClean="0"/>
              <a:t>，缺點不是免費的可以試用</a:t>
            </a:r>
            <a:r>
              <a:rPr lang="en-US" altLang="zh-TW" dirty="0" smtClean="0"/>
              <a:t>14</a:t>
            </a:r>
            <a:r>
              <a:rPr lang="zh-TW" altLang="en-US" dirty="0" smtClean="0"/>
              <a:t>天，但是有</a:t>
            </a:r>
            <a:r>
              <a:rPr lang="en-US" altLang="zh-TW" dirty="0" smtClean="0"/>
              <a:t>crack</a:t>
            </a:r>
            <a:r>
              <a:rPr lang="zh-TW" altLang="en-US" dirty="0" smtClean="0"/>
              <a:t>的方式，下一頁為範例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3123" y="2684009"/>
            <a:ext cx="5800725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5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335486" y="535577"/>
            <a:ext cx="4950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按下</a:t>
            </a:r>
            <a:r>
              <a:rPr lang="en-US" altLang="zh-TW" dirty="0" smtClean="0"/>
              <a:t>Add</a:t>
            </a:r>
            <a:r>
              <a:rPr lang="zh-TW" altLang="en-US" dirty="0" smtClean="0"/>
              <a:t> </a:t>
            </a:r>
            <a:r>
              <a:rPr lang="en-US" altLang="zh-TW" dirty="0" smtClean="0"/>
              <a:t>pair</a:t>
            </a:r>
            <a:r>
              <a:rPr lang="zh-TW" altLang="en-US" dirty="0" smtClean="0"/>
              <a:t>會幫你做兩個虛擬的</a:t>
            </a:r>
            <a:r>
              <a:rPr lang="en-US" altLang="zh-TW" dirty="0" smtClean="0"/>
              <a:t>port</a:t>
            </a:r>
            <a:r>
              <a:rPr lang="zh-TW" altLang="en-US" dirty="0" smtClean="0"/>
              <a:t>並連接起來，按下左邊的加號可以打開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620" y="313509"/>
            <a:ext cx="5800725" cy="397192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202" y="1396147"/>
            <a:ext cx="6077798" cy="5058481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82620" y="4493623"/>
            <a:ext cx="5556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右方圖示可以看到</a:t>
            </a:r>
            <a:r>
              <a:rPr lang="en-US" altLang="zh-TW" dirty="0" smtClean="0"/>
              <a:t>COM1</a:t>
            </a:r>
            <a:r>
              <a:rPr lang="zh-TW" altLang="en-US" dirty="0" smtClean="0"/>
              <a:t>的</a:t>
            </a:r>
            <a:r>
              <a:rPr lang="en-US" altLang="zh-TW" dirty="0" smtClean="0"/>
              <a:t>baudrate1200</a:t>
            </a:r>
            <a:r>
              <a:rPr lang="zh-TW" altLang="en-US" dirty="0" smtClean="0"/>
              <a:t>，無同位，</a:t>
            </a:r>
            <a:r>
              <a:rPr lang="en-US" altLang="zh-TW" dirty="0" smtClean="0"/>
              <a:t>8bit</a:t>
            </a:r>
            <a:r>
              <a:rPr lang="zh-TW" altLang="en-US" dirty="0" smtClean="0"/>
              <a:t>，停止</a:t>
            </a:r>
            <a:r>
              <a:rPr lang="en-US" altLang="zh-TW" dirty="0" smtClean="0"/>
              <a:t>1bit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0520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998617" y="809897"/>
            <a:ext cx="8007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PPT</a:t>
            </a:r>
            <a:r>
              <a:rPr lang="zh-TW" altLang="en-US" dirty="0" smtClean="0"/>
              <a:t>位置</a:t>
            </a:r>
            <a:r>
              <a:rPr lang="en-US" altLang="zh-TW" dirty="0"/>
              <a:t>:https://</a:t>
            </a:r>
            <a:r>
              <a:rPr lang="en-US" altLang="zh-TW" dirty="0" smtClean="0"/>
              <a:t>goo.gl/</a:t>
            </a:r>
            <a:r>
              <a:rPr lang="en-US" altLang="zh-TW" dirty="0" err="1" smtClean="0"/>
              <a:t>ozGtiJ</a:t>
            </a:r>
            <a:endParaRPr lang="en-US" altLang="zh-TW" dirty="0" smtClean="0"/>
          </a:p>
          <a:p>
            <a:r>
              <a:rPr lang="en-US" altLang="zh-TW" dirty="0" smtClean="0"/>
              <a:t>Comport</a:t>
            </a:r>
            <a:r>
              <a:rPr lang="zh-TW" altLang="en-US" dirty="0" smtClean="0"/>
              <a:t>專案檔：</a:t>
            </a:r>
            <a:r>
              <a:rPr lang="en-US" altLang="zh-TW"/>
              <a:t>https://goo.gl/ZljnIK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342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252" y="469582"/>
            <a:ext cx="4853035" cy="1633538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02252" y="3944983"/>
            <a:ext cx="10840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以上可以使用</a:t>
            </a:r>
            <a:r>
              <a:rPr lang="en-US" altLang="zh-TW" dirty="0" smtClean="0"/>
              <a:t>Visual Studio</a:t>
            </a:r>
            <a:r>
              <a:rPr lang="zh-TW" altLang="en-US" dirty="0" smtClean="0"/>
              <a:t>的工具箱拉出來，但是在這邊我用程式的方式讓它顯示出來，上面方格我用</a:t>
            </a:r>
            <a:r>
              <a:rPr lang="en-US" altLang="zh-TW" dirty="0" smtClean="0"/>
              <a:t>checkbox</a:t>
            </a:r>
            <a:r>
              <a:rPr lang="zh-TW" altLang="en-US" dirty="0" smtClean="0"/>
              <a:t> 打勾那種，底下用</a:t>
            </a:r>
            <a:r>
              <a:rPr lang="en-US" altLang="zh-TW" dirty="0" err="1" smtClean="0"/>
              <a:t>TextBox</a:t>
            </a:r>
            <a:r>
              <a:rPr lang="zh-TW" altLang="en-US" dirty="0" smtClean="0"/>
              <a:t> 文字用的，但是只用到她的背景顏色，右邊三個</a:t>
            </a:r>
            <a:r>
              <a:rPr lang="en-US" altLang="zh-TW" dirty="0" smtClean="0"/>
              <a:t>button</a:t>
            </a:r>
            <a:r>
              <a:rPr lang="zh-TW" altLang="en-US" dirty="0" smtClean="0"/>
              <a:t>，右下角</a:t>
            </a:r>
            <a:r>
              <a:rPr lang="en-US" altLang="zh-TW" dirty="0" err="1" smtClean="0"/>
              <a:t>combobox</a:t>
            </a:r>
            <a:r>
              <a:rPr lang="en-US" altLang="zh-TW" dirty="0" smtClean="0"/>
              <a:t>(</a:t>
            </a:r>
            <a:r>
              <a:rPr lang="zh-TW" altLang="en-US" dirty="0" smtClean="0"/>
              <a:t>用來找有哪些</a:t>
            </a:r>
            <a:r>
              <a:rPr lang="en-US" altLang="zh-TW" dirty="0" smtClean="0"/>
              <a:t>com</a:t>
            </a:r>
            <a:r>
              <a:rPr lang="zh-TW" altLang="en-US" dirty="0" smtClean="0"/>
              <a:t> </a:t>
            </a:r>
            <a:r>
              <a:rPr lang="en-US" altLang="zh-TW" dirty="0" smtClean="0"/>
              <a:t>port</a:t>
            </a:r>
            <a:r>
              <a:rPr lang="zh-TW" altLang="en-US" dirty="0" smtClean="0"/>
              <a:t>可以使用</a:t>
            </a:r>
            <a:r>
              <a:rPr lang="en-US" altLang="zh-TW" dirty="0" smtClean="0"/>
              <a:t>)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668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95" y="722825"/>
            <a:ext cx="5480055" cy="5446158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6688183" y="731520"/>
            <a:ext cx="46373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左方有幾個功能</a:t>
            </a:r>
            <a:endParaRPr lang="en-US" altLang="zh-TW" dirty="0"/>
          </a:p>
          <a:p>
            <a:r>
              <a:rPr lang="en-US" altLang="zh-TW" dirty="0" smtClean="0"/>
              <a:t>Form1_Load(object sender, </a:t>
            </a:r>
            <a:r>
              <a:rPr lang="en-US" altLang="zh-TW" dirty="0" err="1" smtClean="0"/>
              <a:t>EventArgs</a:t>
            </a:r>
            <a:r>
              <a:rPr lang="en-US" altLang="zh-TW" dirty="0" smtClean="0"/>
              <a:t> e)</a:t>
            </a:r>
          </a:p>
          <a:p>
            <a:r>
              <a:rPr lang="en-US" altLang="zh-TW" dirty="0" err="1" smtClean="0"/>
              <a:t>connect_Click</a:t>
            </a:r>
            <a:r>
              <a:rPr lang="en-US" altLang="zh-TW" dirty="0" smtClean="0"/>
              <a:t>(object sender, </a:t>
            </a:r>
            <a:r>
              <a:rPr lang="en-US" altLang="zh-TW" dirty="0" err="1" smtClean="0"/>
              <a:t>EventArgs</a:t>
            </a:r>
            <a:r>
              <a:rPr lang="en-US" altLang="zh-TW" dirty="0" smtClean="0"/>
              <a:t> e)</a:t>
            </a:r>
          </a:p>
          <a:p>
            <a:r>
              <a:rPr lang="en-US" altLang="zh-TW" dirty="0" err="1" smtClean="0"/>
              <a:t>disconnect_Click</a:t>
            </a:r>
            <a:r>
              <a:rPr lang="en-US" altLang="zh-TW" dirty="0" smtClean="0"/>
              <a:t>(object sender, </a:t>
            </a:r>
            <a:r>
              <a:rPr lang="en-US" altLang="zh-TW" dirty="0" err="1" smtClean="0"/>
              <a:t>EventArgs</a:t>
            </a:r>
            <a:r>
              <a:rPr lang="en-US" altLang="zh-TW" dirty="0" smtClean="0"/>
              <a:t> e)</a:t>
            </a:r>
          </a:p>
          <a:p>
            <a:r>
              <a:rPr lang="en-US" altLang="zh-TW" dirty="0" err="1" smtClean="0"/>
              <a:t>sent_Click</a:t>
            </a:r>
            <a:r>
              <a:rPr lang="en-US" altLang="zh-TW" dirty="0" smtClean="0"/>
              <a:t>(object sender, </a:t>
            </a:r>
            <a:r>
              <a:rPr lang="en-US" altLang="zh-TW" dirty="0" err="1" smtClean="0"/>
              <a:t>EventArgs</a:t>
            </a:r>
            <a:r>
              <a:rPr lang="en-US" altLang="zh-TW" dirty="0" smtClean="0"/>
              <a:t> e)</a:t>
            </a:r>
          </a:p>
          <a:p>
            <a:r>
              <a:rPr lang="zh-TW" altLang="en-US" dirty="0" smtClean="0"/>
              <a:t>從此</a:t>
            </a:r>
            <a:endParaRPr lang="en-US" altLang="zh-TW" dirty="0" smtClean="0"/>
          </a:p>
          <a:p>
            <a:r>
              <a:rPr lang="en-US" altLang="zh-TW" dirty="0" err="1" smtClean="0"/>
              <a:t>Connect_button_init</a:t>
            </a:r>
            <a:r>
              <a:rPr lang="en-US" altLang="zh-TW" dirty="0" smtClean="0"/>
              <a:t>()</a:t>
            </a:r>
          </a:p>
          <a:p>
            <a:r>
              <a:rPr lang="en-US" altLang="zh-TW" dirty="0" err="1" smtClean="0"/>
              <a:t>Checkbox_init</a:t>
            </a:r>
            <a:r>
              <a:rPr lang="en-US" altLang="zh-TW" dirty="0" smtClean="0"/>
              <a:t>()</a:t>
            </a:r>
          </a:p>
          <a:p>
            <a:r>
              <a:rPr lang="en-US" altLang="zh-TW" dirty="0" err="1" smtClean="0"/>
              <a:t>disconnect_button_init</a:t>
            </a:r>
            <a:r>
              <a:rPr lang="en-US" altLang="zh-TW" dirty="0" smtClean="0"/>
              <a:t>()</a:t>
            </a:r>
          </a:p>
          <a:p>
            <a:r>
              <a:rPr lang="en-US" altLang="zh-TW" dirty="0" err="1" smtClean="0"/>
              <a:t>textbox_init</a:t>
            </a:r>
            <a:r>
              <a:rPr lang="en-US" altLang="zh-TW" dirty="0" smtClean="0"/>
              <a:t>()</a:t>
            </a:r>
          </a:p>
          <a:p>
            <a:r>
              <a:rPr lang="en-US" altLang="zh-TW" dirty="0" err="1" smtClean="0"/>
              <a:t>sent_button_init</a:t>
            </a:r>
            <a:r>
              <a:rPr lang="en-US" altLang="zh-TW" dirty="0" smtClean="0"/>
              <a:t>()</a:t>
            </a:r>
          </a:p>
          <a:p>
            <a:r>
              <a:rPr lang="en-US" altLang="zh-TW" dirty="0" err="1" smtClean="0"/>
              <a:t>combobox_init</a:t>
            </a:r>
            <a:r>
              <a:rPr lang="en-US" altLang="zh-TW" dirty="0" smtClean="0"/>
              <a:t>()</a:t>
            </a:r>
          </a:p>
          <a:p>
            <a:r>
              <a:rPr lang="zh-TW" altLang="en-US" dirty="0" smtClean="0"/>
              <a:t>到此都是元件的建立與設定</a:t>
            </a:r>
            <a:endParaRPr lang="en-US" altLang="zh-TW" dirty="0" smtClean="0"/>
          </a:p>
          <a:p>
            <a:r>
              <a:rPr lang="en-US" altLang="zh-TW" dirty="0" smtClean="0"/>
              <a:t>timer1_Tick(object sender, </a:t>
            </a:r>
            <a:r>
              <a:rPr lang="en-US" altLang="zh-TW" dirty="0" err="1" smtClean="0"/>
              <a:t>EventArgs</a:t>
            </a:r>
            <a:r>
              <a:rPr lang="en-US" altLang="zh-TW" dirty="0" smtClean="0"/>
              <a:t> e)</a:t>
            </a:r>
          </a:p>
          <a:p>
            <a:r>
              <a:rPr lang="en-US" altLang="zh-TW" dirty="0" err="1" smtClean="0"/>
              <a:t>comport_receive</a:t>
            </a:r>
            <a:r>
              <a:rPr lang="en-US" altLang="zh-TW" dirty="0" smtClean="0"/>
              <a:t>()</a:t>
            </a:r>
          </a:p>
          <a:p>
            <a:r>
              <a:rPr lang="en-US" altLang="zh-TW" dirty="0" smtClean="0"/>
              <a:t>Form1_Close(object sender, </a:t>
            </a:r>
            <a:r>
              <a:rPr lang="en-US" altLang="zh-TW" dirty="0" err="1" smtClean="0"/>
              <a:t>EventArgs</a:t>
            </a:r>
            <a:r>
              <a:rPr lang="en-US" altLang="zh-TW" dirty="0" smtClean="0"/>
              <a:t> e)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以上一個一個介紹</a:t>
            </a:r>
            <a:r>
              <a:rPr lang="en-US" altLang="zh-TW" dirty="0" smtClean="0"/>
              <a:t>(</a:t>
            </a:r>
            <a:r>
              <a:rPr lang="zh-TW" altLang="en-US" dirty="0" smtClean="0"/>
              <a:t>除了元件建立外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303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12" y="2037806"/>
            <a:ext cx="5070586" cy="2886334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6074229" y="2465310"/>
            <a:ext cx="55909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變數這邊</a:t>
            </a:r>
            <a:r>
              <a:rPr lang="en-US" altLang="zh-TW" dirty="0" smtClean="0"/>
              <a:t>Thread</a:t>
            </a:r>
            <a:r>
              <a:rPr lang="zh-TW" altLang="en-US" dirty="0" smtClean="0"/>
              <a:t> </a:t>
            </a:r>
            <a:r>
              <a:rPr lang="en-US" altLang="zh-TW" dirty="0" smtClean="0"/>
              <a:t>thread</a:t>
            </a:r>
            <a:r>
              <a:rPr lang="zh-TW" altLang="en-US" dirty="0" smtClean="0"/>
              <a:t> 設定多線程物件型態變數</a:t>
            </a:r>
            <a:r>
              <a:rPr lang="en-US" altLang="zh-TW" dirty="0" smtClean="0"/>
              <a:t>(</a:t>
            </a:r>
            <a:r>
              <a:rPr lang="zh-TW" altLang="en-US" dirty="0" smtClean="0"/>
              <a:t>在</a:t>
            </a:r>
            <a:r>
              <a:rPr lang="en-US" altLang="zh-TW" dirty="0" smtClean="0"/>
              <a:t>C#</a:t>
            </a:r>
            <a:r>
              <a:rPr lang="zh-TW" altLang="en-US" dirty="0" smtClean="0"/>
              <a:t>大小寫有差，如果在</a:t>
            </a:r>
            <a:r>
              <a:rPr lang="en-US" altLang="zh-TW" dirty="0" smtClean="0"/>
              <a:t>VB</a:t>
            </a:r>
            <a:r>
              <a:rPr lang="zh-TW" altLang="en-US" dirty="0" smtClean="0"/>
              <a:t>好像大小寫通用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，基本上為了方便所以把</a:t>
            </a:r>
            <a:r>
              <a:rPr lang="en-US" altLang="zh-TW" dirty="0" smtClean="0"/>
              <a:t>8</a:t>
            </a:r>
            <a:r>
              <a:rPr lang="zh-TW" altLang="en-US" dirty="0" smtClean="0"/>
              <a:t>個</a:t>
            </a:r>
            <a:r>
              <a:rPr lang="en-US" altLang="zh-TW" dirty="0" smtClean="0"/>
              <a:t>checkbox</a:t>
            </a:r>
            <a:r>
              <a:rPr lang="zh-TW" altLang="en-US" dirty="0" smtClean="0"/>
              <a:t>用陣列表示，</a:t>
            </a:r>
            <a:r>
              <a:rPr lang="en-US" altLang="zh-TW" dirty="0" smtClean="0"/>
              <a:t>Textbox</a:t>
            </a:r>
            <a:r>
              <a:rPr lang="zh-TW" altLang="en-US" dirty="0" smtClean="0"/>
              <a:t>也是一樣的意思，其他</a:t>
            </a:r>
            <a:r>
              <a:rPr lang="en-US" altLang="zh-TW" dirty="0" err="1" smtClean="0"/>
              <a:t>sent,connect,disconnect</a:t>
            </a:r>
            <a:r>
              <a:rPr lang="zh-TW" altLang="en-US" dirty="0" smtClean="0"/>
              <a:t>都是獨立的，後面有</a:t>
            </a:r>
            <a:r>
              <a:rPr lang="en-US" altLang="zh-TW" dirty="0" smtClean="0"/>
              <a:t>new</a:t>
            </a:r>
            <a:r>
              <a:rPr lang="zh-TW" altLang="en-US" dirty="0" smtClean="0"/>
              <a:t> 的話才算是分配記憶體位址，此次的重點在</a:t>
            </a:r>
            <a:r>
              <a:rPr lang="en-US" altLang="zh-TW" dirty="0" err="1" smtClean="0"/>
              <a:t>SerialPort</a:t>
            </a:r>
            <a:r>
              <a:rPr lang="zh-TW" altLang="en-US" dirty="0"/>
              <a:t> </a:t>
            </a:r>
            <a:r>
              <a:rPr lang="en-US" altLang="zh-TW" dirty="0" smtClean="0"/>
              <a:t>comport</a:t>
            </a:r>
            <a:r>
              <a:rPr lang="zh-TW" altLang="en-US" dirty="0" smtClean="0"/>
              <a:t> 這行，接下來在下一頁先介紹如何用程式建立顯示在</a:t>
            </a:r>
            <a:r>
              <a:rPr lang="en-US" altLang="zh-TW" dirty="0" smtClean="0"/>
              <a:t>Form</a:t>
            </a:r>
            <a:r>
              <a:rPr lang="zh-TW" altLang="en-US" dirty="0" smtClean="0"/>
              <a:t>的畫面上。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955206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64" y="2338252"/>
            <a:ext cx="5277717" cy="2201076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5816252" y="2743200"/>
            <a:ext cx="63757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一次要建立</a:t>
            </a:r>
            <a:r>
              <a:rPr lang="en-US" altLang="zh-TW" dirty="0" smtClean="0"/>
              <a:t>8</a:t>
            </a:r>
            <a:r>
              <a:rPr lang="zh-TW" altLang="en-US" dirty="0" smtClean="0"/>
              <a:t>個，所以用一個</a:t>
            </a:r>
            <a:r>
              <a:rPr lang="en-US" altLang="zh-TW" dirty="0" smtClean="0"/>
              <a:t>textbox0</a:t>
            </a:r>
            <a:r>
              <a:rPr lang="zh-TW" altLang="en-US" dirty="0" smtClean="0"/>
              <a:t>作暫存，</a:t>
            </a:r>
            <a:endParaRPr lang="en-US" altLang="zh-TW" dirty="0" smtClean="0"/>
          </a:p>
          <a:p>
            <a:r>
              <a:rPr lang="en-US" altLang="zh-TW" dirty="0" smtClean="0"/>
              <a:t>textbox0=new </a:t>
            </a:r>
            <a:r>
              <a:rPr lang="en-US" altLang="zh-TW" dirty="0" err="1" smtClean="0"/>
              <a:t>TextBox</a:t>
            </a:r>
            <a:r>
              <a:rPr lang="en-US" altLang="zh-TW" dirty="0" smtClean="0"/>
              <a:t>();</a:t>
            </a:r>
            <a:r>
              <a:rPr lang="zh-TW" altLang="en-US" dirty="0" smtClean="0"/>
              <a:t> 新的</a:t>
            </a:r>
            <a:r>
              <a:rPr lang="en-US" altLang="zh-TW" dirty="0" err="1" smtClean="0"/>
              <a:t>TextBox</a:t>
            </a:r>
            <a:r>
              <a:rPr lang="zh-TW" altLang="en-US" dirty="0" smtClean="0"/>
              <a:t>物件建立</a:t>
            </a:r>
            <a:endParaRPr lang="en-US" altLang="zh-TW" dirty="0" smtClean="0"/>
          </a:p>
          <a:p>
            <a:r>
              <a:rPr lang="zh-TW" altLang="en-US" dirty="0" smtClean="0"/>
              <a:t>設定寬度、高度、位置然後最後一行是關鍵，在</a:t>
            </a:r>
            <a:r>
              <a:rPr lang="en-US" altLang="zh-TW" dirty="0" smtClean="0"/>
              <a:t>Form1</a:t>
            </a:r>
            <a:r>
              <a:rPr lang="zh-TW" altLang="en-US" dirty="0" smtClean="0"/>
              <a:t>加入控制項</a:t>
            </a:r>
            <a:r>
              <a:rPr lang="en-US" altLang="zh-TW" dirty="0" smtClean="0"/>
              <a:t>textbox[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]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此外像是</a:t>
            </a:r>
            <a:r>
              <a:rPr lang="en-US" altLang="zh-TW" dirty="0" smtClean="0"/>
              <a:t>button</a:t>
            </a:r>
            <a:r>
              <a:rPr lang="zh-TW" altLang="en-US" dirty="0" smtClean="0"/>
              <a:t>要讓他有事件觸發的話就要大概像這樣</a:t>
            </a:r>
            <a:endParaRPr lang="en-US" altLang="zh-TW" dirty="0" smtClean="0"/>
          </a:p>
          <a:p>
            <a:r>
              <a:rPr lang="en-US" altLang="zh-TW" dirty="0" err="1"/>
              <a:t>sent.Click</a:t>
            </a:r>
            <a:r>
              <a:rPr lang="en-US" altLang="zh-TW" dirty="0"/>
              <a:t> += new </a:t>
            </a:r>
            <a:r>
              <a:rPr lang="en-US" altLang="zh-TW" dirty="0" err="1"/>
              <a:t>EventHandler</a:t>
            </a:r>
            <a:r>
              <a:rPr lang="en-US" altLang="zh-TW" dirty="0"/>
              <a:t>(</a:t>
            </a:r>
            <a:r>
              <a:rPr lang="en-US" altLang="zh-TW" dirty="0" err="1"/>
              <a:t>sent_Click</a:t>
            </a:r>
            <a:r>
              <a:rPr lang="en-US" altLang="zh-TW" dirty="0" smtClean="0"/>
              <a:t>);</a:t>
            </a:r>
          </a:p>
          <a:p>
            <a:r>
              <a:rPr lang="zh-TW" altLang="en-US" dirty="0" smtClean="0"/>
              <a:t>在</a:t>
            </a:r>
            <a:r>
              <a:rPr lang="en-US" altLang="zh-TW" dirty="0" smtClean="0"/>
              <a:t>sent</a:t>
            </a:r>
            <a:r>
              <a:rPr lang="zh-TW" altLang="en-US" dirty="0" smtClean="0"/>
              <a:t>的點擊事件裡面新增要做的事情。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6020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95" y="222067"/>
            <a:ext cx="7328455" cy="5016138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7981406" y="966651"/>
            <a:ext cx="389273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這是連接的按鈕，</a:t>
            </a:r>
            <a:endParaRPr lang="en-US" altLang="zh-TW" dirty="0" smtClean="0"/>
          </a:p>
          <a:p>
            <a:r>
              <a:rPr lang="en-US" altLang="zh-TW" dirty="0" smtClean="0"/>
              <a:t>comport=new </a:t>
            </a:r>
            <a:r>
              <a:rPr lang="en-US" altLang="zh-TW" dirty="0" err="1" smtClean="0"/>
              <a:t>SerialPort</a:t>
            </a:r>
            <a:r>
              <a:rPr lang="en-US" altLang="zh-TW" dirty="0" smtClean="0"/>
              <a:t>();</a:t>
            </a:r>
          </a:p>
          <a:p>
            <a:r>
              <a:rPr lang="zh-TW" altLang="en-US" dirty="0" smtClean="0"/>
              <a:t>根據下方圖示可以看到他設定的東西，但是也可以單獨去設定他的變數，第一個</a:t>
            </a:r>
            <a:r>
              <a:rPr lang="en-US" altLang="zh-TW" dirty="0" err="1" smtClean="0"/>
              <a:t>PortName</a:t>
            </a:r>
            <a:r>
              <a:rPr lang="en-US" altLang="zh-TW" dirty="0" smtClean="0"/>
              <a:t>(COM1,COM2…)</a:t>
            </a:r>
            <a:r>
              <a:rPr lang="zh-TW" altLang="en-US" dirty="0" smtClean="0"/>
              <a:t>，之後是</a:t>
            </a:r>
            <a:r>
              <a:rPr lang="en-US" altLang="zh-TW" dirty="0" err="1" smtClean="0"/>
              <a:t>baudRate</a:t>
            </a:r>
            <a:r>
              <a:rPr lang="en-US" altLang="zh-TW" dirty="0" smtClean="0"/>
              <a:t>(1200,2400…)</a:t>
            </a:r>
            <a:r>
              <a:rPr lang="zh-TW" altLang="en-US" dirty="0" smtClean="0"/>
              <a:t>，然後是</a:t>
            </a:r>
            <a:r>
              <a:rPr lang="en-US" altLang="zh-TW" dirty="0" smtClean="0"/>
              <a:t>Parity(</a:t>
            </a:r>
            <a:r>
              <a:rPr lang="zh-TW" altLang="en-US" dirty="0" smtClean="0"/>
              <a:t>有五個固定設定</a:t>
            </a:r>
            <a:r>
              <a:rPr lang="en-US" altLang="zh-TW" dirty="0" err="1" smtClean="0"/>
              <a:t>Even,Odd,Space,Mark,None</a:t>
            </a:r>
            <a:r>
              <a:rPr lang="zh-TW" altLang="en-US" dirty="0" smtClean="0"/>
              <a:t>分別是偶同、奇同、為</a:t>
            </a:r>
            <a:r>
              <a:rPr lang="en-US" altLang="zh-TW" dirty="0" smtClean="0"/>
              <a:t>0</a:t>
            </a:r>
            <a:r>
              <a:rPr lang="zh-TW" altLang="en-US" dirty="0" smtClean="0"/>
              <a:t>、為</a:t>
            </a:r>
            <a:r>
              <a:rPr lang="en-US" altLang="zh-TW" dirty="0" smtClean="0"/>
              <a:t>1</a:t>
            </a:r>
            <a:r>
              <a:rPr lang="zh-TW" altLang="en-US" dirty="0" smtClean="0"/>
              <a:t>、不檢查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</a:t>
            </a:r>
            <a:r>
              <a:rPr lang="en-US" altLang="zh-TW" dirty="0" err="1" smtClean="0"/>
              <a:t>dataBits</a:t>
            </a:r>
            <a:r>
              <a:rPr lang="en-US" altLang="zh-TW" dirty="0" smtClean="0"/>
              <a:t>(</a:t>
            </a:r>
            <a:r>
              <a:rPr lang="zh-TW" altLang="en-US" dirty="0" smtClean="0"/>
              <a:t>通常有</a:t>
            </a:r>
            <a:r>
              <a:rPr lang="en-US" altLang="zh-TW" dirty="0" smtClean="0"/>
              <a:t>8bit</a:t>
            </a:r>
            <a:r>
              <a:rPr lang="zh-TW" altLang="en-US" dirty="0" smtClean="0"/>
              <a:t>跟</a:t>
            </a:r>
            <a:r>
              <a:rPr lang="en-US" altLang="zh-TW" dirty="0" smtClean="0"/>
              <a:t>7bit)</a:t>
            </a:r>
            <a:r>
              <a:rPr lang="zh-TW" altLang="en-US" dirty="0" smtClean="0"/>
              <a:t>，</a:t>
            </a:r>
            <a:r>
              <a:rPr lang="en-US" altLang="zh-TW" dirty="0" err="1" smtClean="0"/>
              <a:t>StopBits</a:t>
            </a:r>
            <a:r>
              <a:rPr lang="en-US" altLang="zh-TW" dirty="0" smtClean="0"/>
              <a:t>(0,1,2</a:t>
            </a:r>
            <a:r>
              <a:rPr lang="zh-TW" altLang="en-US" dirty="0" smtClean="0"/>
              <a:t>還有神奇的</a:t>
            </a:r>
            <a:r>
              <a:rPr lang="en-US" altLang="zh-TW" dirty="0" smtClean="0"/>
              <a:t>1.5)</a:t>
            </a:r>
            <a:r>
              <a:rPr lang="zh-TW" altLang="en-US" dirty="0" smtClean="0"/>
              <a:t>，然後呢這些都是</a:t>
            </a:r>
            <a:r>
              <a:rPr lang="en-US" altLang="zh-TW" dirty="0" smtClean="0"/>
              <a:t>public</a:t>
            </a:r>
            <a:r>
              <a:rPr lang="zh-TW" altLang="en-US" dirty="0" smtClean="0"/>
              <a:t>也就是可以直接設定的例如</a:t>
            </a:r>
            <a:r>
              <a:rPr lang="en-US" altLang="zh-TW" dirty="0" err="1" smtClean="0"/>
              <a:t>comport.PortName</a:t>
            </a:r>
            <a:r>
              <a:rPr lang="en-US" altLang="zh-TW" dirty="0" smtClean="0"/>
              <a:t>=“COM1”;</a:t>
            </a:r>
            <a:r>
              <a:rPr lang="zh-TW" altLang="en-US" dirty="0" smtClean="0"/>
              <a:t>這樣，之後</a:t>
            </a:r>
            <a:r>
              <a:rPr lang="en-US" altLang="zh-TW" dirty="0" err="1" smtClean="0"/>
              <a:t>IsOpen</a:t>
            </a:r>
            <a:r>
              <a:rPr lang="zh-TW" altLang="en-US" dirty="0" smtClean="0"/>
              <a:t>判斷是否打開了，沒開就試著去做裡面的事情</a:t>
            </a:r>
            <a:r>
              <a:rPr lang="en-US" altLang="zh-TW" dirty="0" smtClean="0"/>
              <a:t>(try)</a:t>
            </a:r>
            <a:r>
              <a:rPr lang="zh-TW" altLang="en-US" dirty="0" smtClean="0"/>
              <a:t>，因為有時候會有些問題存在可以透過</a:t>
            </a:r>
            <a:r>
              <a:rPr lang="en-US" altLang="zh-TW" dirty="0" smtClean="0"/>
              <a:t>catch</a:t>
            </a:r>
            <a:r>
              <a:rPr lang="zh-TW" altLang="en-US" dirty="0" smtClean="0"/>
              <a:t>抓取一些資訊，但我沒做，再來</a:t>
            </a:r>
            <a:endParaRPr lang="en-US" altLang="zh-TW" dirty="0" smtClean="0"/>
          </a:p>
          <a:p>
            <a:r>
              <a:rPr lang="en-US" altLang="zh-TW" dirty="0" smtClean="0"/>
              <a:t>thread =new Thread(</a:t>
            </a:r>
            <a:r>
              <a:rPr lang="en-US" altLang="zh-TW" dirty="0" err="1" smtClean="0"/>
              <a:t>comport_receive</a:t>
            </a:r>
            <a:r>
              <a:rPr lang="en-US" altLang="zh-TW" dirty="0" smtClean="0"/>
              <a:t>);</a:t>
            </a:r>
          </a:p>
          <a:p>
            <a:r>
              <a:rPr lang="zh-TW" altLang="en-US" dirty="0" smtClean="0"/>
              <a:t>建立一個多線程要做的事情，</a:t>
            </a:r>
            <a:r>
              <a:rPr lang="en-US" altLang="zh-TW" dirty="0" err="1" smtClean="0"/>
              <a:t>thread.Start</a:t>
            </a:r>
            <a:r>
              <a:rPr lang="en-US" altLang="zh-TW" dirty="0" smtClean="0"/>
              <a:t>();</a:t>
            </a:r>
            <a:r>
              <a:rPr lang="zh-TW" altLang="en-US" dirty="0" smtClean="0"/>
              <a:t>開始動作。</a:t>
            </a: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96" y="5299093"/>
            <a:ext cx="7066154" cy="133684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51" y="6635933"/>
            <a:ext cx="6620799" cy="17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10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7" y="729353"/>
            <a:ext cx="5898024" cy="5723698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6871063" y="731519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這裡是開啟</a:t>
            </a:r>
            <a:r>
              <a:rPr lang="en-US" altLang="zh-TW" dirty="0" smtClean="0"/>
              <a:t>comport</a:t>
            </a:r>
            <a:r>
              <a:rPr lang="zh-TW" altLang="en-US" dirty="0" smtClean="0"/>
              <a:t>後要做的事情，試著去做持續讀取的動作，這邊有個</a:t>
            </a:r>
            <a:r>
              <a:rPr lang="en-US" altLang="zh-TW" dirty="0" smtClean="0"/>
              <a:t>while(reading)</a:t>
            </a:r>
            <a:r>
              <a:rPr lang="zh-TW" altLang="en-US" dirty="0" smtClean="0"/>
              <a:t>讓他可以一直讀取資料，很神奇的</a:t>
            </a:r>
            <a:r>
              <a:rPr lang="en-US" altLang="zh-TW" dirty="0" err="1" smtClean="0"/>
              <a:t>comport.ReadByte</a:t>
            </a:r>
            <a:r>
              <a:rPr lang="en-US" altLang="zh-TW" dirty="0" smtClean="0"/>
              <a:t>()</a:t>
            </a:r>
            <a:r>
              <a:rPr lang="zh-TW" altLang="en-US" dirty="0" smtClean="0"/>
              <a:t>竟然回傳</a:t>
            </a:r>
            <a:r>
              <a:rPr lang="en-US" altLang="zh-TW" dirty="0" err="1" smtClean="0"/>
              <a:t>int</a:t>
            </a:r>
            <a:r>
              <a:rPr lang="zh-TW" altLang="en-US" dirty="0" smtClean="0"/>
              <a:t>回來，不重要，這裡用</a:t>
            </a:r>
            <a:r>
              <a:rPr lang="en-US" altLang="zh-TW" dirty="0" smtClean="0"/>
              <a:t>for</a:t>
            </a:r>
            <a:r>
              <a:rPr lang="zh-TW" altLang="en-US" dirty="0" smtClean="0"/>
              <a:t>來處理切成</a:t>
            </a:r>
            <a:r>
              <a:rPr lang="en-US" altLang="zh-TW" dirty="0" smtClean="0"/>
              <a:t>8bits</a:t>
            </a:r>
            <a:r>
              <a:rPr lang="zh-TW" altLang="en-US" dirty="0" smtClean="0"/>
              <a:t>運算方法就</a:t>
            </a:r>
            <a:r>
              <a:rPr lang="en-US" altLang="zh-TW" dirty="0" smtClean="0"/>
              <a:t>%2</a:t>
            </a:r>
            <a:r>
              <a:rPr lang="zh-TW" altLang="en-US" dirty="0" smtClean="0"/>
              <a:t>取最低</a:t>
            </a:r>
            <a:r>
              <a:rPr lang="zh-TW" altLang="en-US" dirty="0"/>
              <a:t>位元</a:t>
            </a:r>
            <a:r>
              <a:rPr lang="zh-TW" altLang="en-US" dirty="0" smtClean="0"/>
              <a:t>的值，然後</a:t>
            </a:r>
            <a:r>
              <a:rPr lang="en-US" altLang="zh-TW" dirty="0" smtClean="0"/>
              <a:t>/2</a:t>
            </a:r>
            <a:r>
              <a:rPr lang="zh-TW" altLang="en-US" dirty="0" smtClean="0"/>
              <a:t>做右移，重複做</a:t>
            </a:r>
            <a:r>
              <a:rPr lang="en-US" altLang="zh-TW" dirty="0" smtClean="0"/>
              <a:t>8</a:t>
            </a:r>
            <a:r>
              <a:rPr lang="zh-TW" altLang="en-US" dirty="0" smtClean="0"/>
              <a:t>次就可以取到</a:t>
            </a:r>
            <a:r>
              <a:rPr lang="en-US" altLang="zh-TW" dirty="0" smtClean="0"/>
              <a:t>8bits</a:t>
            </a:r>
            <a:r>
              <a:rPr lang="zh-TW" altLang="en-US" dirty="0" smtClean="0"/>
              <a:t>，然後判斷裡面因為</a:t>
            </a:r>
            <a:r>
              <a:rPr lang="en-US" altLang="zh-TW" dirty="0" smtClean="0"/>
              <a:t>LED</a:t>
            </a:r>
            <a:r>
              <a:rPr lang="zh-TW" altLang="en-US" dirty="0" smtClean="0"/>
              <a:t>是</a:t>
            </a:r>
            <a:r>
              <a:rPr lang="en-US" altLang="zh-TW" dirty="0" smtClean="0"/>
              <a:t>0</a:t>
            </a:r>
            <a:r>
              <a:rPr lang="zh-TW" altLang="en-US" dirty="0" smtClean="0"/>
              <a:t>亮燈，所以判斷</a:t>
            </a:r>
            <a:r>
              <a:rPr lang="en-US" altLang="zh-TW" dirty="0" smtClean="0"/>
              <a:t>0</a:t>
            </a:r>
            <a:r>
              <a:rPr lang="zh-TW" altLang="en-US" dirty="0" smtClean="0"/>
              <a:t>的時候讓</a:t>
            </a:r>
            <a:r>
              <a:rPr lang="en-US" altLang="zh-TW" dirty="0" smtClean="0"/>
              <a:t>textbox</a:t>
            </a:r>
            <a:r>
              <a:rPr lang="zh-TW" altLang="en-US" dirty="0" smtClean="0"/>
              <a:t>背景為紅色。如果</a:t>
            </a:r>
            <a:r>
              <a:rPr lang="en-US" altLang="zh-TW" dirty="0" smtClean="0"/>
              <a:t>comport</a:t>
            </a:r>
            <a:r>
              <a:rPr lang="zh-TW" altLang="en-US" dirty="0" smtClean="0"/>
              <a:t>關閉後這個</a:t>
            </a:r>
            <a:r>
              <a:rPr lang="en-US" altLang="zh-TW" dirty="0" err="1" smtClean="0"/>
              <a:t>ReadByte</a:t>
            </a:r>
            <a:r>
              <a:rPr lang="en-US" altLang="zh-TW" dirty="0" smtClean="0"/>
              <a:t>()</a:t>
            </a:r>
            <a:r>
              <a:rPr lang="zh-TW" altLang="en-US" dirty="0" smtClean="0"/>
              <a:t>就無法使用，則就會跑到</a:t>
            </a:r>
            <a:r>
              <a:rPr lang="en-US" altLang="zh-TW" dirty="0" smtClean="0"/>
              <a:t>catch</a:t>
            </a:r>
            <a:r>
              <a:rPr lang="zh-TW" altLang="en-US" dirty="0" smtClean="0"/>
              <a:t>，但是我的</a:t>
            </a:r>
            <a:r>
              <a:rPr lang="en-US" altLang="zh-TW" dirty="0" smtClean="0"/>
              <a:t>catch</a:t>
            </a:r>
            <a:r>
              <a:rPr lang="zh-TW" altLang="en-US" dirty="0" smtClean="0"/>
              <a:t>沒做事，所以就會</a:t>
            </a:r>
            <a:r>
              <a:rPr lang="en-US" altLang="zh-TW" dirty="0" smtClean="0"/>
              <a:t>safe</a:t>
            </a:r>
            <a:r>
              <a:rPr lang="zh-TW" altLang="en-US" dirty="0" smtClean="0"/>
              <a:t>跳過，不會整個程式當掉。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7897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35" y="988013"/>
            <a:ext cx="4764253" cy="5085994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5865223" y="988013"/>
            <a:ext cx="4637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傳送的時候要用</a:t>
            </a:r>
            <a:r>
              <a:rPr lang="en-US" altLang="zh-TW" dirty="0" smtClean="0"/>
              <a:t>Byte</a:t>
            </a:r>
            <a:r>
              <a:rPr lang="zh-TW" altLang="en-US" dirty="0" smtClean="0"/>
              <a:t>型態，</a:t>
            </a:r>
            <a:r>
              <a:rPr lang="en-US" altLang="zh-TW" dirty="0" err="1" smtClean="0"/>
              <a:t>checkbo</a:t>
            </a:r>
            <a:r>
              <a:rPr lang="zh-TW" altLang="en-US" dirty="0" smtClean="0"/>
              <a:t>是直接存在的所以沒有</a:t>
            </a:r>
            <a:r>
              <a:rPr lang="en-US" altLang="zh-TW" dirty="0" smtClean="0"/>
              <a:t>try</a:t>
            </a:r>
            <a:r>
              <a:rPr lang="zh-TW" altLang="en-US" dirty="0" smtClean="0"/>
              <a:t>，然後判斷是否</a:t>
            </a:r>
            <a:r>
              <a:rPr lang="en-US" altLang="zh-TW" dirty="0" smtClean="0"/>
              <a:t>checkbox</a:t>
            </a:r>
            <a:r>
              <a:rPr lang="zh-TW" altLang="en-US" dirty="0" smtClean="0"/>
              <a:t>有沒有打勾，有的話就會</a:t>
            </a:r>
            <a:r>
              <a:rPr lang="en-US" altLang="zh-TW" dirty="0" smtClean="0"/>
              <a:t>1+2+4+8</a:t>
            </a:r>
            <a:r>
              <a:rPr lang="zh-TW" altLang="en-US" dirty="0" smtClean="0"/>
              <a:t>一直類似這樣的方式傳出去。後面</a:t>
            </a:r>
            <a:r>
              <a:rPr lang="en-US" altLang="zh-TW" dirty="0" smtClean="0"/>
              <a:t>try</a:t>
            </a:r>
            <a:r>
              <a:rPr lang="zh-TW" altLang="en-US" dirty="0" smtClean="0"/>
              <a:t>試著去傳送資訊。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763654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48" y="1737359"/>
            <a:ext cx="5766123" cy="3234985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7053943" y="2893186"/>
            <a:ext cx="4676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一樣</a:t>
            </a:r>
            <a:r>
              <a:rPr lang="en-US" altLang="zh-TW" dirty="0" smtClean="0"/>
              <a:t>try</a:t>
            </a:r>
            <a:r>
              <a:rPr lang="zh-TW" altLang="en-US" dirty="0" smtClean="0"/>
              <a:t>因為</a:t>
            </a:r>
            <a:r>
              <a:rPr lang="en-US" altLang="zh-TW" dirty="0" err="1" smtClean="0"/>
              <a:t>compor</a:t>
            </a:r>
            <a:r>
              <a:rPr lang="zh-TW" altLang="en-US" dirty="0" smtClean="0"/>
              <a:t>的關係，所以用</a:t>
            </a:r>
            <a:r>
              <a:rPr lang="en-US" altLang="zh-TW" dirty="0" smtClean="0"/>
              <a:t>try</a:t>
            </a:r>
            <a:r>
              <a:rPr lang="zh-TW" altLang="en-US" dirty="0" smtClean="0"/>
              <a:t>，關閉然後把連接的按鈕打開可以按然後關閉傳送跟斷開的按鈕，之後把</a:t>
            </a:r>
            <a:r>
              <a:rPr lang="en-US" altLang="zh-TW" dirty="0" smtClean="0"/>
              <a:t>comport</a:t>
            </a:r>
            <a:r>
              <a:rPr lang="zh-TW" altLang="en-US" dirty="0" smtClean="0"/>
              <a:t>關掉。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0717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1045</Words>
  <Application>Microsoft Office PowerPoint</Application>
  <PresentationFormat>寬螢幕</PresentationFormat>
  <Paragraphs>52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Nan</dc:creator>
  <cp:lastModifiedBy>Nan</cp:lastModifiedBy>
  <cp:revision>25</cp:revision>
  <dcterms:created xsi:type="dcterms:W3CDTF">2016-11-19T12:57:55Z</dcterms:created>
  <dcterms:modified xsi:type="dcterms:W3CDTF">2016-11-19T16:22:26Z</dcterms:modified>
</cp:coreProperties>
</file>