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0C57812-7F77-088C-7D6B-43117E801D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64D41BF7-1442-CAED-D8D9-69A7C59EC6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85A040-C005-FC92-B38E-CA2432D2C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CD0DB-D0E0-42BA-80F8-3D6DCE74576E}" type="datetimeFigureOut">
              <a:rPr lang="zh-TW" altLang="en-US" smtClean="0"/>
              <a:t>2025/5/1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FA8EAC7-32D8-A1A1-F8BE-762E5CAE4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C9B47EB-E644-E171-DF0C-B2C987E22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12C1B-B09B-4159-A577-38E0744048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96756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AAB56AE-3C44-8D03-C5D5-F78A8DA65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F70B0437-F644-4970-BC6B-15B1B6FF42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E710153-8CA4-A7C9-172A-8071E2E4F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CD0DB-D0E0-42BA-80F8-3D6DCE74576E}" type="datetimeFigureOut">
              <a:rPr lang="zh-TW" altLang="en-US" smtClean="0"/>
              <a:t>2025/5/1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6B9065A-EFA2-9CB3-6B78-F3AC9DE8E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514403A-1C65-B507-D7C1-3AF27D44A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12C1B-B09B-4159-A577-38E0744048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2031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4A0AC1E9-D6FB-BC86-57B4-2F0DFC8716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202B6681-0CF5-B65B-465C-8857CEDDD2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2B4BBA7-1B26-262F-1794-0CD2AE466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CD0DB-D0E0-42BA-80F8-3D6DCE74576E}" type="datetimeFigureOut">
              <a:rPr lang="zh-TW" altLang="en-US" smtClean="0"/>
              <a:t>2025/5/1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D7ABACE-8D4D-DF9A-1555-6D666A147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B793317-2C0C-5741-7005-2C44D6496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12C1B-B09B-4159-A577-38E0744048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9376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D9FE26D-8C96-D827-5999-39F5746FA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1FEA2DE-C131-CF5B-57C1-FBD400819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DD4B44B-6E50-0FBF-752D-A6DF539C5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CD0DB-D0E0-42BA-80F8-3D6DCE74576E}" type="datetimeFigureOut">
              <a:rPr lang="zh-TW" altLang="en-US" smtClean="0"/>
              <a:t>2025/5/1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39DBF4E-7F34-FD6F-A126-93A744C39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5DE5A7E-1155-0F3C-EC1A-B66F67D40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12C1B-B09B-4159-A577-38E0744048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9432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991027-AD38-CB36-46BF-F1A6362C7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7ADFC88-705F-B85D-C859-155EA10228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7FC1662-0AF2-CBC7-E712-73EFC8CF9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CD0DB-D0E0-42BA-80F8-3D6DCE74576E}" type="datetimeFigureOut">
              <a:rPr lang="zh-TW" altLang="en-US" smtClean="0"/>
              <a:t>2025/5/1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4EC71C0-9FCE-3320-860C-744955B02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A256024-0592-B525-1F7A-A5F5369CB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12C1B-B09B-4159-A577-38E0744048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36966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8E0FFA8-9064-60DB-1FBA-C5DF0939A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25B79E3-B2C2-8B29-C51F-517E3C0A4A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9C201A65-00C8-66A2-17B3-22C3647E97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6E4D59CD-10C5-699C-8014-0F2E0A660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CD0DB-D0E0-42BA-80F8-3D6DCE74576E}" type="datetimeFigureOut">
              <a:rPr lang="zh-TW" altLang="en-US" smtClean="0"/>
              <a:t>2025/5/1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30E75B0-D9C2-F437-FF7E-FFE99875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C0A2A310-6E84-8D75-EB31-F7697BE42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12C1B-B09B-4159-A577-38E0744048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613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147905B-EB63-78D4-97ED-083DF02F8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80F328FC-423B-E11B-81D3-2B4099C4FE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CC85DBF-53B6-1F79-9339-A9ED0909FE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A261084C-EF07-0C60-57D5-3036265951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B1CFE22C-3203-7856-E43E-357A0A874A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7B1128F-6CBC-85C7-73D2-A7DE59217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CD0DB-D0E0-42BA-80F8-3D6DCE74576E}" type="datetimeFigureOut">
              <a:rPr lang="zh-TW" altLang="en-US" smtClean="0"/>
              <a:t>2025/5/1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FC65F83-AD30-E781-7063-32651FFD7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8E5CE5B6-E171-9315-195B-9376C5485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12C1B-B09B-4159-A577-38E0744048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77841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37161F1-ADD4-45F4-5862-93DFEDF58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4A039D69-027D-31E9-6BC4-2E229A632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CD0DB-D0E0-42BA-80F8-3D6DCE74576E}" type="datetimeFigureOut">
              <a:rPr lang="zh-TW" altLang="en-US" smtClean="0"/>
              <a:t>2025/5/1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DF67E13-C32D-DE4C-3D09-5E8FB35AB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24BFEB9-25E9-4AA3-9A01-76A570D7C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12C1B-B09B-4159-A577-38E0744048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41101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4BAA3512-804E-9EC9-FA6C-E3539A6EF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CD0DB-D0E0-42BA-80F8-3D6DCE74576E}" type="datetimeFigureOut">
              <a:rPr lang="zh-TW" altLang="en-US" smtClean="0"/>
              <a:t>2025/5/1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2E04E412-6689-54A7-6D58-12FAD00A1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8BFAC9F8-D5A3-0E83-1CDD-D7C86AB49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12C1B-B09B-4159-A577-38E0744048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39303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EC79AED-662B-2E7C-6060-7051D6CC2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24EFEE1-031F-C7EF-BC6A-94A5E3D755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8017B519-43DF-835F-5C75-A80854F4B5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D31715C-6944-C6C7-389C-0C15B65CF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CD0DB-D0E0-42BA-80F8-3D6DCE74576E}" type="datetimeFigureOut">
              <a:rPr lang="zh-TW" altLang="en-US" smtClean="0"/>
              <a:t>2025/5/1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2243A57-158F-8000-EF16-221920241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8CD1A26-0D30-5AEB-801B-E5048A879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12C1B-B09B-4159-A577-38E0744048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976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0BCD0F-C6D6-C898-19E6-2ECF14B5F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6B72BCA2-57C0-7507-D05F-F0EEEDA9A3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778EB025-D272-2B30-1C70-F505B19E8A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49D46663-36A7-8F32-1DC8-B31757553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CD0DB-D0E0-42BA-80F8-3D6DCE74576E}" type="datetimeFigureOut">
              <a:rPr lang="zh-TW" altLang="en-US" smtClean="0"/>
              <a:t>2025/5/1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56A2216-D7F5-121F-494F-F1C375E5A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282E45D-B49F-8A68-9DE1-EDB832C5C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12C1B-B09B-4159-A577-38E0744048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15284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21CA5F0-BC56-A601-ECFE-D0053D4D9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3BFBC11-4ED2-054B-747F-F96D662024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D38DB52-0B16-7363-1E91-3CDA551486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CD0DB-D0E0-42BA-80F8-3D6DCE74576E}" type="datetimeFigureOut">
              <a:rPr lang="zh-TW" altLang="en-US" smtClean="0"/>
              <a:t>2025/5/1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9AC5EC8-AB1D-A99E-5AF3-18D969B2C9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32BC48F-C0B6-4967-28D9-045A298E4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12C1B-B09B-4159-A577-38E07440488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338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C451D8E-001E-1FC2-41B3-D69141F741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Socket Programming in Python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D05150-64AD-EF4A-0084-6864635F09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/>
              <a:t>Chin-</a:t>
            </a:r>
            <a:r>
              <a:rPr lang="en-US" altLang="zh-TW" dirty="0" err="1"/>
              <a:t>Shiuh</a:t>
            </a:r>
            <a:r>
              <a:rPr lang="en-US" altLang="zh-TW" dirty="0"/>
              <a:t> Shieh</a:t>
            </a:r>
          </a:p>
          <a:p>
            <a:r>
              <a:rPr lang="en-US" altLang="zh-TW" dirty="0"/>
              <a:t>2025/05/01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50300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49AB82C-3E5D-5778-8B36-A850EE27A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8658C3-3B6E-A21C-5796-B21D311AE3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1800" dirty="0">
                <a:latin typeface="Lucida Console" panose="020B0609040504020204" pitchFamily="49" charset="0"/>
              </a:rPr>
              <a:t>def </a:t>
            </a:r>
            <a:r>
              <a:rPr lang="en-US" altLang="zh-TW" sz="1800" dirty="0" err="1">
                <a:latin typeface="Lucida Console" panose="020B0609040504020204" pitchFamily="49" charset="0"/>
              </a:rPr>
              <a:t>receive_messages</a:t>
            </a:r>
            <a:r>
              <a:rPr lang="en-US" altLang="zh-TW" sz="1800" dirty="0">
                <a:latin typeface="Lucida Console" panose="020B0609040504020204" pitchFamily="49" charset="0"/>
              </a:rPr>
              <a:t>():</a:t>
            </a:r>
          </a:p>
          <a:p>
            <a:pPr marL="0" indent="0">
              <a:buNone/>
            </a:pPr>
            <a:r>
              <a:rPr lang="en-US" altLang="zh-TW" sz="1800" dirty="0">
                <a:latin typeface="Lucida Console" panose="020B0609040504020204" pitchFamily="49" charset="0"/>
              </a:rPr>
              <a:t>    """Function to receive and print messages from the server."""</a:t>
            </a:r>
          </a:p>
          <a:p>
            <a:pPr marL="0" indent="0">
              <a:buNone/>
            </a:pPr>
            <a:r>
              <a:rPr lang="en-US" altLang="zh-TW" sz="1800" dirty="0">
                <a:latin typeface="Lucida Console" panose="020B0609040504020204" pitchFamily="49" charset="0"/>
              </a:rPr>
              <a:t>    while True:</a:t>
            </a:r>
          </a:p>
          <a:p>
            <a:pPr marL="0" indent="0">
              <a:buNone/>
            </a:pPr>
            <a:r>
              <a:rPr lang="en-US" altLang="zh-TW" sz="1800" dirty="0">
                <a:latin typeface="Lucida Console" panose="020B0609040504020204" pitchFamily="49" charset="0"/>
              </a:rPr>
              <a:t>        try:</a:t>
            </a:r>
          </a:p>
          <a:p>
            <a:pPr marL="0" indent="0">
              <a:buNone/>
            </a:pPr>
            <a:r>
              <a:rPr lang="en-US" altLang="zh-TW" sz="1800" dirty="0">
                <a:latin typeface="Lucida Console" panose="020B0609040504020204" pitchFamily="49" charset="0"/>
              </a:rPr>
              <a:t>            message = </a:t>
            </a:r>
            <a:r>
              <a:rPr lang="en-US" altLang="zh-TW" sz="1800" dirty="0" err="1">
                <a:latin typeface="Lucida Console" panose="020B0609040504020204" pitchFamily="49" charset="0"/>
              </a:rPr>
              <a:t>client_socket.recv</a:t>
            </a:r>
            <a:r>
              <a:rPr lang="en-US" altLang="zh-TW" sz="1800" dirty="0">
                <a:latin typeface="Lucida Console" panose="020B0609040504020204" pitchFamily="49" charset="0"/>
              </a:rPr>
              <a:t>(1024).decode()</a:t>
            </a:r>
          </a:p>
          <a:p>
            <a:pPr marL="0" indent="0">
              <a:buNone/>
            </a:pPr>
            <a:r>
              <a:rPr lang="en-US" altLang="zh-TW" sz="1800" dirty="0">
                <a:latin typeface="Lucida Console" panose="020B0609040504020204" pitchFamily="49" charset="0"/>
              </a:rPr>
              <a:t>            if not message:</a:t>
            </a:r>
          </a:p>
          <a:p>
            <a:pPr marL="0" indent="0">
              <a:buNone/>
            </a:pPr>
            <a:r>
              <a:rPr lang="en-US" altLang="zh-TW" sz="1800" dirty="0">
                <a:latin typeface="Lucida Console" panose="020B0609040504020204" pitchFamily="49" charset="0"/>
              </a:rPr>
              <a:t>                break</a:t>
            </a:r>
          </a:p>
          <a:p>
            <a:pPr marL="0" indent="0">
              <a:buNone/>
            </a:pPr>
            <a:r>
              <a:rPr lang="en-US" altLang="zh-TW" sz="1800" dirty="0">
                <a:latin typeface="Lucida Console" panose="020B0609040504020204" pitchFamily="49" charset="0"/>
              </a:rPr>
              <a:t>            print(message)</a:t>
            </a:r>
          </a:p>
          <a:p>
            <a:pPr marL="0" indent="0">
              <a:buNone/>
            </a:pPr>
            <a:r>
              <a:rPr lang="en-US" altLang="zh-TW" sz="1800" dirty="0">
                <a:latin typeface="Lucida Console" panose="020B0609040504020204" pitchFamily="49" charset="0"/>
              </a:rPr>
              <a:t>        except:</a:t>
            </a:r>
          </a:p>
          <a:p>
            <a:pPr marL="0" indent="0">
              <a:buNone/>
            </a:pPr>
            <a:r>
              <a:rPr lang="en-US" altLang="zh-TW" sz="1800" dirty="0">
                <a:latin typeface="Lucida Console" panose="020B0609040504020204" pitchFamily="49" charset="0"/>
              </a:rPr>
              <a:t>            print("Disconnected from server.")</a:t>
            </a:r>
          </a:p>
          <a:p>
            <a:pPr marL="0" indent="0">
              <a:buNone/>
            </a:pPr>
            <a:r>
              <a:rPr lang="en-US" altLang="zh-TW" sz="1800" dirty="0">
                <a:latin typeface="Lucida Console" panose="020B0609040504020204" pitchFamily="49" charset="0"/>
              </a:rPr>
              <a:t>            </a:t>
            </a:r>
            <a:r>
              <a:rPr lang="en-US" altLang="zh-TW" sz="1800" dirty="0" err="1">
                <a:latin typeface="Lucida Console" panose="020B0609040504020204" pitchFamily="49" charset="0"/>
              </a:rPr>
              <a:t>client_socket.close</a:t>
            </a:r>
            <a:r>
              <a:rPr lang="en-US" altLang="zh-TW" sz="1800" dirty="0">
                <a:latin typeface="Lucida Console" panose="020B0609040504020204" pitchFamily="49" charset="0"/>
              </a:rPr>
              <a:t>()</a:t>
            </a:r>
          </a:p>
          <a:p>
            <a:pPr marL="0" indent="0">
              <a:buNone/>
            </a:pPr>
            <a:r>
              <a:rPr lang="en-US" altLang="zh-TW" sz="1800" dirty="0">
                <a:latin typeface="Lucida Console" panose="020B0609040504020204" pitchFamily="49" charset="0"/>
              </a:rPr>
              <a:t>            break</a:t>
            </a:r>
          </a:p>
          <a:p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51589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4173529-91A8-6B97-CD78-8CD217B66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D54805A-4D00-ED52-C0D5-6862A2CF3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# Start a thread to listen for incoming messages</a:t>
            </a:r>
          </a:p>
          <a:p>
            <a:pPr marL="0" indent="0">
              <a:buNone/>
            </a:pPr>
            <a:r>
              <a:rPr lang="en-US" altLang="zh-TW" sz="1400" dirty="0" err="1">
                <a:latin typeface="Lucida Console" panose="020B0609040504020204" pitchFamily="49" charset="0"/>
              </a:rPr>
              <a:t>threading.Thread</a:t>
            </a:r>
            <a:r>
              <a:rPr lang="en-US" altLang="zh-TW" sz="1400" dirty="0">
                <a:latin typeface="Lucida Console" panose="020B0609040504020204" pitchFamily="49" charset="0"/>
              </a:rPr>
              <a:t>(target=</a:t>
            </a:r>
            <a:r>
              <a:rPr lang="en-US" altLang="zh-TW" sz="1400" dirty="0" err="1">
                <a:latin typeface="Lucida Console" panose="020B0609040504020204" pitchFamily="49" charset="0"/>
              </a:rPr>
              <a:t>receive_messages</a:t>
            </a:r>
            <a:r>
              <a:rPr lang="en-US" altLang="zh-TW" sz="1400" dirty="0">
                <a:latin typeface="Lucida Console" panose="020B0609040504020204" pitchFamily="49" charset="0"/>
              </a:rPr>
              <a:t>, daemon=True).start()</a:t>
            </a:r>
          </a:p>
          <a:p>
            <a:pPr marL="0" indent="0">
              <a:buNone/>
            </a:pPr>
            <a:endParaRPr lang="en-US" altLang="zh-TW" sz="14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print(</a:t>
            </a:r>
            <a:r>
              <a:rPr lang="en-US" altLang="zh-TW" sz="1400" dirty="0" err="1">
                <a:latin typeface="Lucida Console" panose="020B0609040504020204" pitchFamily="49" charset="0"/>
              </a:rPr>
              <a:t>f"Connected</a:t>
            </a:r>
            <a:r>
              <a:rPr lang="en-US" altLang="zh-TW" sz="1400" dirty="0">
                <a:latin typeface="Lucida Console" panose="020B0609040504020204" pitchFamily="49" charset="0"/>
              </a:rPr>
              <a:t> to chat server at {SERVER_HOST}:{SERVER_PORT}")</a:t>
            </a:r>
          </a:p>
          <a:p>
            <a:pPr marL="0" indent="0">
              <a:buNone/>
            </a:pPr>
            <a:endParaRPr lang="en-US" altLang="zh-TW" sz="14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while True: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    message = input()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    if </a:t>
            </a:r>
            <a:r>
              <a:rPr lang="en-US" altLang="zh-TW" sz="1400" dirty="0" err="1">
                <a:latin typeface="Lucida Console" panose="020B0609040504020204" pitchFamily="49" charset="0"/>
              </a:rPr>
              <a:t>message.lower</a:t>
            </a:r>
            <a:r>
              <a:rPr lang="en-US" altLang="zh-TW" sz="1400" dirty="0">
                <a:latin typeface="Lucida Console" panose="020B0609040504020204" pitchFamily="49" charset="0"/>
              </a:rPr>
              <a:t>() == 'exit':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        break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    </a:t>
            </a:r>
            <a:r>
              <a:rPr lang="en-US" altLang="zh-TW" sz="1400" dirty="0" err="1">
                <a:latin typeface="Lucida Console" panose="020B0609040504020204" pitchFamily="49" charset="0"/>
              </a:rPr>
              <a:t>client_socket.send</a:t>
            </a:r>
            <a:r>
              <a:rPr lang="en-US" altLang="zh-TW" sz="1400" dirty="0">
                <a:latin typeface="Lucida Console" panose="020B0609040504020204" pitchFamily="49" charset="0"/>
              </a:rPr>
              <a:t>(</a:t>
            </a:r>
            <a:r>
              <a:rPr lang="en-US" altLang="zh-TW" sz="1400" dirty="0" err="1">
                <a:latin typeface="Lucida Console" panose="020B0609040504020204" pitchFamily="49" charset="0"/>
              </a:rPr>
              <a:t>message.encode</a:t>
            </a:r>
            <a:r>
              <a:rPr lang="en-US" altLang="zh-TW" sz="1400" dirty="0">
                <a:latin typeface="Lucida Console" panose="020B0609040504020204" pitchFamily="49" charset="0"/>
              </a:rPr>
              <a:t>())</a:t>
            </a:r>
          </a:p>
          <a:p>
            <a:pPr marL="0" indent="0">
              <a:buNone/>
            </a:pPr>
            <a:endParaRPr lang="en-US" altLang="zh-TW" sz="14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altLang="zh-TW" sz="1400" dirty="0" err="1">
                <a:latin typeface="Lucida Console" panose="020B0609040504020204" pitchFamily="49" charset="0"/>
              </a:rPr>
              <a:t>client_socket.close</a:t>
            </a:r>
            <a:r>
              <a:rPr lang="en-US" altLang="zh-TW" sz="1400" dirty="0">
                <a:latin typeface="Lucida Console" panose="020B0609040504020204" pitchFamily="49" charset="0"/>
              </a:rPr>
              <a:t>()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print("Disconnected from chat server.")</a:t>
            </a:r>
            <a:endParaRPr lang="zh-TW" altLang="en-US" sz="1400" dirty="0"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81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D704381A-9503-F816-AF75-9CC662D636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518" y="823549"/>
            <a:ext cx="10840963" cy="521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03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B5586D2-81F6-59A0-ECB0-D29454606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UDP_Sender.py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572EE39-940F-602D-8DC8-743AD8D909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altLang="zh-TW" dirty="0">
                <a:latin typeface="Lucida Console" panose="020B0609040504020204" pitchFamily="49" charset="0"/>
              </a:rPr>
              <a:t>import socket</a:t>
            </a:r>
          </a:p>
          <a:p>
            <a:pPr marL="0" indent="0">
              <a:buNone/>
            </a:pPr>
            <a:r>
              <a:rPr lang="en-US" altLang="zh-TW" dirty="0">
                <a:latin typeface="Lucida Console" panose="020B0609040504020204" pitchFamily="49" charset="0"/>
              </a:rPr>
              <a:t># Define the server address and port</a:t>
            </a:r>
          </a:p>
          <a:p>
            <a:pPr marL="0" indent="0">
              <a:buNone/>
            </a:pPr>
            <a:r>
              <a:rPr lang="en-US" altLang="zh-TW" dirty="0" err="1">
                <a:latin typeface="Lucida Console" panose="020B0609040504020204" pitchFamily="49" charset="0"/>
              </a:rPr>
              <a:t>server_address</a:t>
            </a:r>
            <a:r>
              <a:rPr lang="en-US" altLang="zh-TW" dirty="0">
                <a:latin typeface="Lucida Console" panose="020B0609040504020204" pitchFamily="49" charset="0"/>
              </a:rPr>
              <a:t> = ('127.0.0.1', 12345)</a:t>
            </a:r>
          </a:p>
          <a:p>
            <a:pPr marL="0" indent="0">
              <a:buNone/>
            </a:pPr>
            <a:r>
              <a:rPr lang="en-US" altLang="zh-TW" dirty="0">
                <a:latin typeface="Lucida Console" panose="020B0609040504020204" pitchFamily="49" charset="0"/>
              </a:rPr>
              <a:t># Create a UDP socket</a:t>
            </a:r>
          </a:p>
          <a:p>
            <a:pPr marL="0" indent="0">
              <a:buNone/>
            </a:pPr>
            <a:r>
              <a:rPr lang="en-US" altLang="zh-TW" dirty="0" err="1">
                <a:latin typeface="Lucida Console" panose="020B0609040504020204" pitchFamily="49" charset="0"/>
              </a:rPr>
              <a:t>udp_socket</a:t>
            </a:r>
            <a:r>
              <a:rPr lang="en-US" altLang="zh-TW" dirty="0">
                <a:latin typeface="Lucida Console" panose="020B0609040504020204" pitchFamily="49" charset="0"/>
              </a:rPr>
              <a:t> = </a:t>
            </a:r>
            <a:r>
              <a:rPr lang="en-US" altLang="zh-TW" dirty="0" err="1">
                <a:latin typeface="Lucida Console" panose="020B0609040504020204" pitchFamily="49" charset="0"/>
              </a:rPr>
              <a:t>socket.socket</a:t>
            </a:r>
            <a:r>
              <a:rPr lang="en-US" altLang="zh-TW" dirty="0">
                <a:latin typeface="Lucida Console" panose="020B0609040504020204" pitchFamily="49" charset="0"/>
              </a:rPr>
              <a:t>(</a:t>
            </a:r>
            <a:r>
              <a:rPr lang="en-US" altLang="zh-TW" dirty="0" err="1">
                <a:latin typeface="Lucida Console" panose="020B0609040504020204" pitchFamily="49" charset="0"/>
              </a:rPr>
              <a:t>socket.AF_INET</a:t>
            </a:r>
            <a:r>
              <a:rPr lang="en-US" altLang="zh-TW" dirty="0">
                <a:latin typeface="Lucida Console" panose="020B0609040504020204" pitchFamily="49" charset="0"/>
              </a:rPr>
              <a:t>, </a:t>
            </a:r>
            <a:r>
              <a:rPr lang="en-US" altLang="zh-TW" dirty="0" err="1">
                <a:latin typeface="Lucida Console" panose="020B0609040504020204" pitchFamily="49" charset="0"/>
              </a:rPr>
              <a:t>socket.SOCK_DGRAM</a:t>
            </a:r>
            <a:r>
              <a:rPr lang="en-US" altLang="zh-TW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dirty="0">
                <a:latin typeface="Lucida Console" panose="020B0609040504020204" pitchFamily="49" charset="0"/>
              </a:rPr>
              <a:t># Input and send the message</a:t>
            </a:r>
          </a:p>
          <a:p>
            <a:pPr marL="0" indent="0">
              <a:buNone/>
            </a:pPr>
            <a:r>
              <a:rPr lang="en-US" altLang="zh-TW" dirty="0">
                <a:latin typeface="Lucida Console" panose="020B0609040504020204" pitchFamily="49" charset="0"/>
              </a:rPr>
              <a:t>while True:</a:t>
            </a:r>
          </a:p>
          <a:p>
            <a:pPr marL="0" indent="0">
              <a:buNone/>
            </a:pPr>
            <a:r>
              <a:rPr lang="en-US" altLang="zh-TW" dirty="0">
                <a:latin typeface="Lucida Console" panose="020B0609040504020204" pitchFamily="49" charset="0"/>
              </a:rPr>
              <a:t>    message = input()</a:t>
            </a:r>
          </a:p>
          <a:p>
            <a:pPr marL="0" indent="0">
              <a:buNone/>
            </a:pPr>
            <a:r>
              <a:rPr lang="en-US" altLang="zh-TW" dirty="0">
                <a:latin typeface="Lucida Console" panose="020B0609040504020204" pitchFamily="49" charset="0"/>
              </a:rPr>
              <a:t>    if </a:t>
            </a:r>
            <a:r>
              <a:rPr lang="en-US" altLang="zh-TW" dirty="0" err="1">
                <a:latin typeface="Lucida Console" panose="020B0609040504020204" pitchFamily="49" charset="0"/>
              </a:rPr>
              <a:t>message.lower</a:t>
            </a:r>
            <a:r>
              <a:rPr lang="en-US" altLang="zh-TW" dirty="0">
                <a:latin typeface="Lucida Console" panose="020B0609040504020204" pitchFamily="49" charset="0"/>
              </a:rPr>
              <a:t>() == 'exit':</a:t>
            </a:r>
          </a:p>
          <a:p>
            <a:pPr marL="0" indent="0">
              <a:buNone/>
            </a:pPr>
            <a:r>
              <a:rPr lang="en-US" altLang="zh-TW" dirty="0">
                <a:latin typeface="Lucida Console" panose="020B0609040504020204" pitchFamily="49" charset="0"/>
              </a:rPr>
              <a:t>        break</a:t>
            </a:r>
          </a:p>
          <a:p>
            <a:pPr marL="0" indent="0">
              <a:buNone/>
            </a:pPr>
            <a:r>
              <a:rPr lang="en-US" altLang="zh-TW" dirty="0">
                <a:latin typeface="Lucida Console" panose="020B0609040504020204" pitchFamily="49" charset="0"/>
              </a:rPr>
              <a:t>    </a:t>
            </a:r>
            <a:r>
              <a:rPr lang="en-US" altLang="zh-TW" dirty="0" err="1">
                <a:latin typeface="Lucida Console" panose="020B0609040504020204" pitchFamily="49" charset="0"/>
              </a:rPr>
              <a:t>udp_socket.sendto</a:t>
            </a:r>
            <a:r>
              <a:rPr lang="en-US" altLang="zh-TW" dirty="0">
                <a:latin typeface="Lucida Console" panose="020B0609040504020204" pitchFamily="49" charset="0"/>
              </a:rPr>
              <a:t>(</a:t>
            </a:r>
            <a:r>
              <a:rPr lang="en-US" altLang="zh-TW" dirty="0" err="1">
                <a:latin typeface="Lucida Console" panose="020B0609040504020204" pitchFamily="49" charset="0"/>
              </a:rPr>
              <a:t>message.encode</a:t>
            </a:r>
            <a:r>
              <a:rPr lang="en-US" altLang="zh-TW" dirty="0">
                <a:latin typeface="Lucida Console" panose="020B0609040504020204" pitchFamily="49" charset="0"/>
              </a:rPr>
              <a:t>(), </a:t>
            </a:r>
            <a:r>
              <a:rPr lang="en-US" altLang="zh-TW" dirty="0" err="1">
                <a:latin typeface="Lucida Console" panose="020B0609040504020204" pitchFamily="49" charset="0"/>
              </a:rPr>
              <a:t>server_address</a:t>
            </a:r>
            <a:r>
              <a:rPr lang="en-US" altLang="zh-TW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dirty="0">
                <a:latin typeface="Lucida Console" panose="020B0609040504020204" pitchFamily="49" charset="0"/>
              </a:rPr>
              <a:t># Close the socket</a:t>
            </a:r>
          </a:p>
          <a:p>
            <a:pPr marL="0" indent="0">
              <a:buNone/>
            </a:pPr>
            <a:r>
              <a:rPr lang="en-US" altLang="zh-TW" dirty="0" err="1">
                <a:latin typeface="Lucida Console" panose="020B0609040504020204" pitchFamily="49" charset="0"/>
              </a:rPr>
              <a:t>udp_socket.close</a:t>
            </a:r>
            <a:r>
              <a:rPr lang="en-US" altLang="zh-TW" dirty="0">
                <a:latin typeface="Lucida Console" panose="020B0609040504020204" pitchFamily="49" charset="0"/>
              </a:rPr>
              <a:t>()</a:t>
            </a:r>
            <a:endParaRPr lang="zh-TW" altLang="en-US" dirty="0"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681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C22DCA1-1815-4BBF-AF3F-C20A10779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UDP_Receiver.py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AA24333-E80D-DC9C-AD88-810A6550D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altLang="zh-TW" dirty="0">
                <a:latin typeface="Lucida Console" panose="020B0609040504020204" pitchFamily="49" charset="0"/>
              </a:rPr>
              <a:t>import socket</a:t>
            </a:r>
          </a:p>
          <a:p>
            <a:pPr marL="0" indent="0">
              <a:buNone/>
            </a:pPr>
            <a:r>
              <a:rPr lang="en-US" altLang="zh-TW" dirty="0">
                <a:latin typeface="Lucida Console" panose="020B0609040504020204" pitchFamily="49" charset="0"/>
              </a:rPr>
              <a:t># Define the listening address and port</a:t>
            </a:r>
          </a:p>
          <a:p>
            <a:pPr marL="0" indent="0">
              <a:buNone/>
            </a:pPr>
            <a:r>
              <a:rPr lang="en-US" altLang="zh-TW" dirty="0" err="1">
                <a:latin typeface="Lucida Console" panose="020B0609040504020204" pitchFamily="49" charset="0"/>
              </a:rPr>
              <a:t>local_address</a:t>
            </a:r>
            <a:r>
              <a:rPr lang="en-US" altLang="zh-TW" dirty="0">
                <a:latin typeface="Lucida Console" panose="020B0609040504020204" pitchFamily="49" charset="0"/>
              </a:rPr>
              <a:t> = ('0.0.0.0', 12345)</a:t>
            </a:r>
          </a:p>
          <a:p>
            <a:pPr marL="0" indent="0">
              <a:buNone/>
            </a:pPr>
            <a:r>
              <a:rPr lang="en-US" altLang="zh-TW" dirty="0">
                <a:latin typeface="Lucida Console" panose="020B0609040504020204" pitchFamily="49" charset="0"/>
              </a:rPr>
              <a:t># Create a UDP socket</a:t>
            </a:r>
          </a:p>
          <a:p>
            <a:pPr marL="0" indent="0">
              <a:buNone/>
            </a:pPr>
            <a:r>
              <a:rPr lang="en-US" altLang="zh-TW" dirty="0" err="1">
                <a:latin typeface="Lucida Console" panose="020B0609040504020204" pitchFamily="49" charset="0"/>
              </a:rPr>
              <a:t>udp_socket</a:t>
            </a:r>
            <a:r>
              <a:rPr lang="en-US" altLang="zh-TW" dirty="0">
                <a:latin typeface="Lucida Console" panose="020B0609040504020204" pitchFamily="49" charset="0"/>
              </a:rPr>
              <a:t> = </a:t>
            </a:r>
            <a:r>
              <a:rPr lang="en-US" altLang="zh-TW" dirty="0" err="1">
                <a:latin typeface="Lucida Console" panose="020B0609040504020204" pitchFamily="49" charset="0"/>
              </a:rPr>
              <a:t>socket.socket</a:t>
            </a:r>
            <a:r>
              <a:rPr lang="en-US" altLang="zh-TW" dirty="0">
                <a:latin typeface="Lucida Console" panose="020B0609040504020204" pitchFamily="49" charset="0"/>
              </a:rPr>
              <a:t>(</a:t>
            </a:r>
            <a:r>
              <a:rPr lang="en-US" altLang="zh-TW" dirty="0" err="1">
                <a:latin typeface="Lucida Console" panose="020B0609040504020204" pitchFamily="49" charset="0"/>
              </a:rPr>
              <a:t>socket.AF_INET</a:t>
            </a:r>
            <a:r>
              <a:rPr lang="en-US" altLang="zh-TW" dirty="0">
                <a:latin typeface="Lucida Console" panose="020B0609040504020204" pitchFamily="49" charset="0"/>
              </a:rPr>
              <a:t>, </a:t>
            </a:r>
            <a:r>
              <a:rPr lang="en-US" altLang="zh-TW" dirty="0" err="1">
                <a:latin typeface="Lucida Console" panose="020B0609040504020204" pitchFamily="49" charset="0"/>
              </a:rPr>
              <a:t>socket.SOCK_DGRAM</a:t>
            </a:r>
            <a:r>
              <a:rPr lang="en-US" altLang="zh-TW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dirty="0">
                <a:latin typeface="Lucida Console" panose="020B0609040504020204" pitchFamily="49" charset="0"/>
              </a:rPr>
              <a:t># Bind the socket to the address and port</a:t>
            </a:r>
          </a:p>
          <a:p>
            <a:pPr marL="0" indent="0">
              <a:buNone/>
            </a:pPr>
            <a:r>
              <a:rPr lang="en-US" altLang="zh-TW" dirty="0" err="1">
                <a:latin typeface="Lucida Console" panose="020B0609040504020204" pitchFamily="49" charset="0"/>
              </a:rPr>
              <a:t>udp_socket.bind</a:t>
            </a:r>
            <a:r>
              <a:rPr lang="en-US" altLang="zh-TW" dirty="0">
                <a:latin typeface="Lucida Console" panose="020B0609040504020204" pitchFamily="49" charset="0"/>
              </a:rPr>
              <a:t>(</a:t>
            </a:r>
            <a:r>
              <a:rPr lang="en-US" altLang="zh-TW" dirty="0" err="1">
                <a:latin typeface="Lucida Console" panose="020B0609040504020204" pitchFamily="49" charset="0"/>
              </a:rPr>
              <a:t>local_address</a:t>
            </a:r>
            <a:r>
              <a:rPr lang="en-US" altLang="zh-TW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dirty="0">
                <a:latin typeface="Lucida Console" panose="020B0609040504020204" pitchFamily="49" charset="0"/>
              </a:rPr>
              <a:t>print(</a:t>
            </a:r>
            <a:r>
              <a:rPr lang="en-US" altLang="zh-TW" dirty="0" err="1">
                <a:latin typeface="Lucida Console" panose="020B0609040504020204" pitchFamily="49" charset="0"/>
              </a:rPr>
              <a:t>f"Listening</a:t>
            </a:r>
            <a:r>
              <a:rPr lang="en-US" altLang="zh-TW" dirty="0">
                <a:latin typeface="Lucida Console" panose="020B0609040504020204" pitchFamily="49" charset="0"/>
              </a:rPr>
              <a:t> for UDP messages on {</a:t>
            </a:r>
            <a:r>
              <a:rPr lang="en-US" altLang="zh-TW" dirty="0" err="1">
                <a:latin typeface="Lucida Console" panose="020B0609040504020204" pitchFamily="49" charset="0"/>
              </a:rPr>
              <a:t>local_address</a:t>
            </a:r>
            <a:r>
              <a:rPr lang="en-US" altLang="zh-TW" dirty="0">
                <a:latin typeface="Lucida Console" panose="020B0609040504020204" pitchFamily="49" charset="0"/>
              </a:rPr>
              <a:t>}")</a:t>
            </a:r>
          </a:p>
          <a:p>
            <a:pPr marL="0" indent="0">
              <a:buNone/>
            </a:pPr>
            <a:r>
              <a:rPr lang="en-US" altLang="zh-TW" dirty="0">
                <a:latin typeface="Lucida Console" panose="020B0609040504020204" pitchFamily="49" charset="0"/>
              </a:rPr>
              <a:t>while True:</a:t>
            </a:r>
          </a:p>
          <a:p>
            <a:pPr marL="0" indent="0">
              <a:buNone/>
            </a:pPr>
            <a:r>
              <a:rPr lang="en-US" altLang="zh-TW" dirty="0">
                <a:latin typeface="Lucida Console" panose="020B0609040504020204" pitchFamily="49" charset="0"/>
              </a:rPr>
              <a:t>    # Receive data from sender</a:t>
            </a:r>
          </a:p>
          <a:p>
            <a:pPr marL="0" indent="0">
              <a:buNone/>
            </a:pPr>
            <a:r>
              <a:rPr lang="en-US" altLang="zh-TW" dirty="0">
                <a:latin typeface="Lucida Console" panose="020B0609040504020204" pitchFamily="49" charset="0"/>
              </a:rPr>
              <a:t>    data, </a:t>
            </a:r>
            <a:r>
              <a:rPr lang="en-US" altLang="zh-TW" dirty="0" err="1">
                <a:latin typeface="Lucida Console" panose="020B0609040504020204" pitchFamily="49" charset="0"/>
              </a:rPr>
              <a:t>sender_address</a:t>
            </a:r>
            <a:r>
              <a:rPr lang="en-US" altLang="zh-TW" dirty="0">
                <a:latin typeface="Lucida Console" panose="020B0609040504020204" pitchFamily="49" charset="0"/>
              </a:rPr>
              <a:t> = </a:t>
            </a:r>
            <a:r>
              <a:rPr lang="en-US" altLang="zh-TW" dirty="0" err="1">
                <a:latin typeface="Lucida Console" panose="020B0609040504020204" pitchFamily="49" charset="0"/>
              </a:rPr>
              <a:t>udp_socket.recvfrom</a:t>
            </a:r>
            <a:r>
              <a:rPr lang="en-US" altLang="zh-TW" dirty="0">
                <a:latin typeface="Lucida Console" panose="020B0609040504020204" pitchFamily="49" charset="0"/>
              </a:rPr>
              <a:t>(1024)  # Buffer size of 1024 bytes</a:t>
            </a:r>
          </a:p>
          <a:p>
            <a:pPr marL="0" indent="0">
              <a:buNone/>
            </a:pPr>
            <a:r>
              <a:rPr lang="en-US" altLang="zh-TW" dirty="0">
                <a:latin typeface="Lucida Console" panose="020B0609040504020204" pitchFamily="49" charset="0"/>
              </a:rPr>
              <a:t>    print(</a:t>
            </a:r>
            <a:r>
              <a:rPr lang="en-US" altLang="zh-TW" dirty="0" err="1">
                <a:latin typeface="Lucida Console" panose="020B0609040504020204" pitchFamily="49" charset="0"/>
              </a:rPr>
              <a:t>f"Received</a:t>
            </a:r>
            <a:r>
              <a:rPr lang="en-US" altLang="zh-TW" dirty="0">
                <a:latin typeface="Lucida Console" panose="020B0609040504020204" pitchFamily="49" charset="0"/>
              </a:rPr>
              <a:t> message from {</a:t>
            </a:r>
            <a:r>
              <a:rPr lang="en-US" altLang="zh-TW" dirty="0" err="1">
                <a:latin typeface="Lucida Console" panose="020B0609040504020204" pitchFamily="49" charset="0"/>
              </a:rPr>
              <a:t>sender_address</a:t>
            </a:r>
            <a:r>
              <a:rPr lang="en-US" altLang="zh-TW" dirty="0">
                <a:latin typeface="Lucida Console" panose="020B0609040504020204" pitchFamily="49" charset="0"/>
              </a:rPr>
              <a:t>}: {</a:t>
            </a:r>
            <a:r>
              <a:rPr lang="en-US" altLang="zh-TW" dirty="0" err="1">
                <a:latin typeface="Lucida Console" panose="020B0609040504020204" pitchFamily="49" charset="0"/>
              </a:rPr>
              <a:t>data.decode</a:t>
            </a:r>
            <a:r>
              <a:rPr lang="en-US" altLang="zh-TW" dirty="0">
                <a:latin typeface="Lucida Console" panose="020B0609040504020204" pitchFamily="49" charset="0"/>
              </a:rPr>
              <a:t>()}")</a:t>
            </a:r>
            <a:endParaRPr lang="zh-TW" altLang="en-US" dirty="0"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391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BAB6A338-F7DF-3837-651E-FFE891CD3F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91" y="1090286"/>
            <a:ext cx="12127017" cy="4677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720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044EAE3-A0F0-D644-49E8-E02E6D495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TCP_Server.py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B913FE1-4CC9-3828-67FF-29D6A6AAFE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import socket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import threading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# Define server details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HOST = '0.0.0.0'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PORT = 12345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# List to store client connections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clients = []</a:t>
            </a:r>
          </a:p>
          <a:p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87175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A45C279-381E-7D7F-7BF2-6ED98EA5FB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5996"/>
            <a:ext cx="10515600" cy="463096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altLang="zh-TW" sz="2900" dirty="0">
                <a:latin typeface="Lucida Console" panose="020B0609040504020204" pitchFamily="49" charset="0"/>
              </a:rPr>
              <a:t># Function to handle incoming messages from clients</a:t>
            </a:r>
          </a:p>
          <a:p>
            <a:pPr marL="0" indent="0">
              <a:buNone/>
            </a:pPr>
            <a:r>
              <a:rPr lang="en-US" altLang="zh-TW" sz="2900" dirty="0">
                <a:latin typeface="Lucida Console" panose="020B0609040504020204" pitchFamily="49" charset="0"/>
              </a:rPr>
              <a:t>def </a:t>
            </a:r>
            <a:r>
              <a:rPr lang="en-US" altLang="zh-TW" sz="2900" dirty="0" err="1">
                <a:latin typeface="Lucida Console" panose="020B0609040504020204" pitchFamily="49" charset="0"/>
              </a:rPr>
              <a:t>handle_client</a:t>
            </a:r>
            <a:r>
              <a:rPr lang="en-US" altLang="zh-TW" sz="2900" dirty="0">
                <a:latin typeface="Lucida Console" panose="020B0609040504020204" pitchFamily="49" charset="0"/>
              </a:rPr>
              <a:t>(</a:t>
            </a:r>
            <a:r>
              <a:rPr lang="en-US" altLang="zh-TW" sz="2900" dirty="0" err="1">
                <a:latin typeface="Lucida Console" panose="020B0609040504020204" pitchFamily="49" charset="0"/>
              </a:rPr>
              <a:t>client_socket</a:t>
            </a:r>
            <a:r>
              <a:rPr lang="en-US" altLang="zh-TW" sz="2900" dirty="0">
                <a:latin typeface="Lucida Console" panose="020B0609040504020204" pitchFamily="49" charset="0"/>
              </a:rPr>
              <a:t>, address):</a:t>
            </a:r>
          </a:p>
          <a:p>
            <a:pPr marL="0" indent="0">
              <a:buNone/>
            </a:pPr>
            <a:r>
              <a:rPr lang="en-US" altLang="zh-TW" sz="2900" dirty="0">
                <a:latin typeface="Lucida Console" panose="020B0609040504020204" pitchFamily="49" charset="0"/>
              </a:rPr>
              <a:t>    print(</a:t>
            </a:r>
            <a:r>
              <a:rPr lang="en-US" altLang="zh-TW" sz="2900" dirty="0" err="1">
                <a:latin typeface="Lucida Console" panose="020B0609040504020204" pitchFamily="49" charset="0"/>
              </a:rPr>
              <a:t>f"New</a:t>
            </a:r>
            <a:r>
              <a:rPr lang="en-US" altLang="zh-TW" sz="2900" dirty="0">
                <a:latin typeface="Lucida Console" panose="020B0609040504020204" pitchFamily="49" charset="0"/>
              </a:rPr>
              <a:t> connection from {address}")</a:t>
            </a:r>
          </a:p>
          <a:p>
            <a:pPr marL="0" indent="0">
              <a:buNone/>
            </a:pPr>
            <a:r>
              <a:rPr lang="en-US" altLang="zh-TW" sz="2900" dirty="0">
                <a:latin typeface="Lucida Console" panose="020B0609040504020204" pitchFamily="49" charset="0"/>
              </a:rPr>
              <a:t>    while True:</a:t>
            </a:r>
          </a:p>
          <a:p>
            <a:pPr marL="0" indent="0">
              <a:buNone/>
            </a:pPr>
            <a:r>
              <a:rPr lang="en-US" altLang="zh-TW" sz="2900" dirty="0">
                <a:latin typeface="Lucida Console" panose="020B0609040504020204" pitchFamily="49" charset="0"/>
              </a:rPr>
              <a:t>        try:</a:t>
            </a:r>
          </a:p>
          <a:p>
            <a:pPr marL="0" indent="0">
              <a:buNone/>
            </a:pPr>
            <a:r>
              <a:rPr lang="en-US" altLang="zh-TW" sz="2900" dirty="0">
                <a:latin typeface="Lucida Console" panose="020B0609040504020204" pitchFamily="49" charset="0"/>
              </a:rPr>
              <a:t>            message = </a:t>
            </a:r>
            <a:r>
              <a:rPr lang="en-US" altLang="zh-TW" sz="2900" dirty="0" err="1">
                <a:latin typeface="Lucida Console" panose="020B0609040504020204" pitchFamily="49" charset="0"/>
              </a:rPr>
              <a:t>client_socket.recv</a:t>
            </a:r>
            <a:r>
              <a:rPr lang="en-US" altLang="zh-TW" sz="2900" dirty="0">
                <a:latin typeface="Lucida Console" panose="020B0609040504020204" pitchFamily="49" charset="0"/>
              </a:rPr>
              <a:t>(1024).decode()</a:t>
            </a:r>
          </a:p>
          <a:p>
            <a:pPr marL="0" indent="0">
              <a:buNone/>
            </a:pPr>
            <a:r>
              <a:rPr lang="en-US" altLang="zh-TW" sz="2900" dirty="0">
                <a:latin typeface="Lucida Console" panose="020B0609040504020204" pitchFamily="49" charset="0"/>
              </a:rPr>
              <a:t>            if not message:</a:t>
            </a:r>
          </a:p>
          <a:p>
            <a:pPr marL="0" indent="0">
              <a:buNone/>
            </a:pPr>
            <a:r>
              <a:rPr lang="en-US" altLang="zh-TW" sz="2900" dirty="0">
                <a:latin typeface="Lucida Console" panose="020B0609040504020204" pitchFamily="49" charset="0"/>
              </a:rPr>
              <a:t>                break</a:t>
            </a:r>
          </a:p>
          <a:p>
            <a:pPr marL="0" indent="0">
              <a:buNone/>
            </a:pPr>
            <a:r>
              <a:rPr lang="en-US" altLang="zh-TW" sz="2900" dirty="0">
                <a:latin typeface="Lucida Console" panose="020B0609040504020204" pitchFamily="49" charset="0"/>
              </a:rPr>
              <a:t>            print(</a:t>
            </a:r>
            <a:r>
              <a:rPr lang="en-US" altLang="zh-TW" sz="2900" dirty="0" err="1">
                <a:latin typeface="Lucida Console" panose="020B0609040504020204" pitchFamily="49" charset="0"/>
              </a:rPr>
              <a:t>f"Received</a:t>
            </a:r>
            <a:r>
              <a:rPr lang="en-US" altLang="zh-TW" sz="2900" dirty="0">
                <a:latin typeface="Lucida Console" panose="020B0609040504020204" pitchFamily="49" charset="0"/>
              </a:rPr>
              <a:t> from {address}: {message}")</a:t>
            </a:r>
          </a:p>
          <a:p>
            <a:pPr marL="0" indent="0">
              <a:buNone/>
            </a:pPr>
            <a:r>
              <a:rPr lang="en-US" altLang="zh-TW" sz="2900" dirty="0">
                <a:latin typeface="Lucida Console" panose="020B0609040504020204" pitchFamily="49" charset="0"/>
              </a:rPr>
              <a:t>            broadcast(message, </a:t>
            </a:r>
            <a:r>
              <a:rPr lang="en-US" altLang="zh-TW" sz="2900" dirty="0" err="1">
                <a:latin typeface="Lucida Console" panose="020B0609040504020204" pitchFamily="49" charset="0"/>
              </a:rPr>
              <a:t>client_socket</a:t>
            </a:r>
            <a:r>
              <a:rPr lang="en-US" altLang="zh-TW" sz="2900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2900" dirty="0">
                <a:latin typeface="Lucida Console" panose="020B0609040504020204" pitchFamily="49" charset="0"/>
              </a:rPr>
              <a:t>        except:</a:t>
            </a:r>
          </a:p>
          <a:p>
            <a:pPr marL="0" indent="0">
              <a:buNone/>
            </a:pPr>
            <a:r>
              <a:rPr lang="en-US" altLang="zh-TW" sz="2900" dirty="0">
                <a:latin typeface="Lucida Console" panose="020B0609040504020204" pitchFamily="49" charset="0"/>
              </a:rPr>
              <a:t>            break</a:t>
            </a:r>
          </a:p>
          <a:p>
            <a:pPr marL="0" indent="0">
              <a:buNone/>
            </a:pPr>
            <a:r>
              <a:rPr lang="en-US" altLang="zh-TW" sz="2900" dirty="0">
                <a:latin typeface="Lucida Console" panose="020B0609040504020204" pitchFamily="49" charset="0"/>
              </a:rPr>
              <a:t>    # Remove client when disconnected</a:t>
            </a:r>
          </a:p>
          <a:p>
            <a:pPr marL="0" indent="0">
              <a:buNone/>
            </a:pPr>
            <a:r>
              <a:rPr lang="en-US" altLang="zh-TW" sz="2900" dirty="0">
                <a:latin typeface="Lucida Console" panose="020B0609040504020204" pitchFamily="49" charset="0"/>
              </a:rPr>
              <a:t>    </a:t>
            </a:r>
            <a:r>
              <a:rPr lang="en-US" altLang="zh-TW" sz="2900" dirty="0" err="1">
                <a:latin typeface="Lucida Console" panose="020B0609040504020204" pitchFamily="49" charset="0"/>
              </a:rPr>
              <a:t>clients.remove</a:t>
            </a:r>
            <a:r>
              <a:rPr lang="en-US" altLang="zh-TW" sz="2900" dirty="0">
                <a:latin typeface="Lucida Console" panose="020B0609040504020204" pitchFamily="49" charset="0"/>
              </a:rPr>
              <a:t>(</a:t>
            </a:r>
            <a:r>
              <a:rPr lang="en-US" altLang="zh-TW" sz="2900" dirty="0" err="1">
                <a:latin typeface="Lucida Console" panose="020B0609040504020204" pitchFamily="49" charset="0"/>
              </a:rPr>
              <a:t>client_socket</a:t>
            </a:r>
            <a:r>
              <a:rPr lang="en-US" altLang="zh-TW" sz="2900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2900" dirty="0">
                <a:latin typeface="Lucida Console" panose="020B0609040504020204" pitchFamily="49" charset="0"/>
              </a:rPr>
              <a:t>    </a:t>
            </a:r>
            <a:r>
              <a:rPr lang="en-US" altLang="zh-TW" sz="2900" dirty="0" err="1">
                <a:latin typeface="Lucida Console" panose="020B0609040504020204" pitchFamily="49" charset="0"/>
              </a:rPr>
              <a:t>client_socket.close</a:t>
            </a:r>
            <a:r>
              <a:rPr lang="en-US" altLang="zh-TW" sz="2900" dirty="0">
                <a:latin typeface="Lucida Console" panose="020B0609040504020204" pitchFamily="49" charset="0"/>
              </a:rPr>
              <a:t>()</a:t>
            </a:r>
          </a:p>
          <a:p>
            <a:pPr marL="0" indent="0">
              <a:buNone/>
            </a:pPr>
            <a:r>
              <a:rPr lang="en-US" altLang="zh-TW" sz="2900" dirty="0">
                <a:latin typeface="Lucida Console" panose="020B0609040504020204" pitchFamily="49" charset="0"/>
              </a:rPr>
              <a:t>    print(</a:t>
            </a:r>
            <a:r>
              <a:rPr lang="en-US" altLang="zh-TW" sz="2900" dirty="0" err="1">
                <a:latin typeface="Lucida Console" panose="020B0609040504020204" pitchFamily="49" charset="0"/>
              </a:rPr>
              <a:t>f"Connection</a:t>
            </a:r>
            <a:r>
              <a:rPr lang="en-US" altLang="zh-TW" sz="2900" dirty="0">
                <a:latin typeface="Lucida Console" panose="020B0609040504020204" pitchFamily="49" charset="0"/>
              </a:rPr>
              <a:t> closed: {address}")</a:t>
            </a:r>
          </a:p>
          <a:p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63399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C0DF59E-265F-AEA0-4E4E-8CD0F1255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D771FC5-8BE3-E814-9EA0-E238765C13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# Function to broadcast messages to all clients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def broadcast(message, </a:t>
            </a:r>
            <a:r>
              <a:rPr lang="en-US" altLang="zh-TW" sz="1400" dirty="0" err="1">
                <a:latin typeface="Lucida Console" panose="020B0609040504020204" pitchFamily="49" charset="0"/>
              </a:rPr>
              <a:t>sender_socket</a:t>
            </a:r>
            <a:r>
              <a:rPr lang="en-US" altLang="zh-TW" sz="1400" dirty="0">
                <a:latin typeface="Lucida Console" panose="020B06090405040202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    for client in clients: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        if client != </a:t>
            </a:r>
            <a:r>
              <a:rPr lang="en-US" altLang="zh-TW" sz="1400" dirty="0" err="1">
                <a:latin typeface="Lucida Console" panose="020B0609040504020204" pitchFamily="49" charset="0"/>
              </a:rPr>
              <a:t>sender_socket</a:t>
            </a:r>
            <a:r>
              <a:rPr lang="en-US" altLang="zh-TW" sz="1400" dirty="0">
                <a:latin typeface="Lucida Console" panose="020B0609040504020204" pitchFamily="49" charset="0"/>
              </a:rPr>
              <a:t>: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            try: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                </a:t>
            </a:r>
            <a:r>
              <a:rPr lang="en-US" altLang="zh-TW" sz="1400" dirty="0" err="1">
                <a:latin typeface="Lucida Console" panose="020B0609040504020204" pitchFamily="49" charset="0"/>
              </a:rPr>
              <a:t>client.send</a:t>
            </a:r>
            <a:r>
              <a:rPr lang="en-US" altLang="zh-TW" sz="1400" dirty="0">
                <a:latin typeface="Lucida Console" panose="020B0609040504020204" pitchFamily="49" charset="0"/>
              </a:rPr>
              <a:t>(</a:t>
            </a:r>
            <a:r>
              <a:rPr lang="en-US" altLang="zh-TW" sz="1400" dirty="0" err="1">
                <a:latin typeface="Lucida Console" panose="020B0609040504020204" pitchFamily="49" charset="0"/>
              </a:rPr>
              <a:t>message.encode</a:t>
            </a:r>
            <a:r>
              <a:rPr lang="en-US" altLang="zh-TW" sz="1400" dirty="0">
                <a:latin typeface="Lucida Console" panose="020B0609040504020204" pitchFamily="49" charset="0"/>
              </a:rPr>
              <a:t>())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            except: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                </a:t>
            </a:r>
            <a:r>
              <a:rPr lang="en-US" altLang="zh-TW" sz="1400" dirty="0" err="1">
                <a:latin typeface="Lucida Console" panose="020B0609040504020204" pitchFamily="49" charset="0"/>
              </a:rPr>
              <a:t>client.close</a:t>
            </a:r>
            <a:r>
              <a:rPr lang="en-US" altLang="zh-TW" sz="1400" dirty="0">
                <a:latin typeface="Lucida Console" panose="020B0609040504020204" pitchFamily="49" charset="0"/>
              </a:rPr>
              <a:t>()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                </a:t>
            </a:r>
            <a:r>
              <a:rPr lang="en-US" altLang="zh-TW" sz="1400" dirty="0" err="1">
                <a:latin typeface="Lucida Console" panose="020B0609040504020204" pitchFamily="49" charset="0"/>
              </a:rPr>
              <a:t>clients.remove</a:t>
            </a:r>
            <a:r>
              <a:rPr lang="en-US" altLang="zh-TW" sz="1400" dirty="0">
                <a:latin typeface="Lucida Console" panose="020B0609040504020204" pitchFamily="49" charset="0"/>
              </a:rPr>
              <a:t>(client)</a:t>
            </a:r>
          </a:p>
          <a:p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15820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4468181-76AF-3FFE-5042-883F433C8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31490FB-B3B8-DF8F-2C6A-7DA32B34F1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# Create and start the server</a:t>
            </a:r>
          </a:p>
          <a:p>
            <a:pPr marL="0" indent="0">
              <a:buNone/>
            </a:pPr>
            <a:r>
              <a:rPr lang="en-US" altLang="zh-TW" sz="1400" dirty="0" err="1">
                <a:latin typeface="Lucida Console" panose="020B0609040504020204" pitchFamily="49" charset="0"/>
              </a:rPr>
              <a:t>server_socket</a:t>
            </a:r>
            <a:r>
              <a:rPr lang="en-US" altLang="zh-TW" sz="1400" dirty="0">
                <a:latin typeface="Lucida Console" panose="020B0609040504020204" pitchFamily="49" charset="0"/>
              </a:rPr>
              <a:t> = </a:t>
            </a:r>
            <a:r>
              <a:rPr lang="en-US" altLang="zh-TW" sz="1400" dirty="0" err="1">
                <a:latin typeface="Lucida Console" panose="020B0609040504020204" pitchFamily="49" charset="0"/>
              </a:rPr>
              <a:t>socket.socket</a:t>
            </a:r>
            <a:r>
              <a:rPr lang="en-US" altLang="zh-TW" sz="1400" dirty="0">
                <a:latin typeface="Lucida Console" panose="020B0609040504020204" pitchFamily="49" charset="0"/>
              </a:rPr>
              <a:t>(</a:t>
            </a:r>
            <a:r>
              <a:rPr lang="en-US" altLang="zh-TW" sz="1400" dirty="0" err="1">
                <a:latin typeface="Lucida Console" panose="020B0609040504020204" pitchFamily="49" charset="0"/>
              </a:rPr>
              <a:t>socket.AF_INET</a:t>
            </a:r>
            <a:r>
              <a:rPr lang="en-US" altLang="zh-TW" sz="1400" dirty="0">
                <a:latin typeface="Lucida Console" panose="020B0609040504020204" pitchFamily="49" charset="0"/>
              </a:rPr>
              <a:t>, </a:t>
            </a:r>
            <a:r>
              <a:rPr lang="en-US" altLang="zh-TW" sz="1400" dirty="0" err="1">
                <a:latin typeface="Lucida Console" panose="020B0609040504020204" pitchFamily="49" charset="0"/>
              </a:rPr>
              <a:t>socket.SOCK_STREAM</a:t>
            </a:r>
            <a:r>
              <a:rPr lang="en-US" altLang="zh-TW" sz="1400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dirty="0" err="1">
                <a:latin typeface="Lucida Console" panose="020B0609040504020204" pitchFamily="49" charset="0"/>
              </a:rPr>
              <a:t>server_socket.bind</a:t>
            </a:r>
            <a:r>
              <a:rPr lang="en-US" altLang="zh-TW" sz="1400" dirty="0">
                <a:latin typeface="Lucida Console" panose="020B0609040504020204" pitchFamily="49" charset="0"/>
              </a:rPr>
              <a:t>((HOST, PORT))</a:t>
            </a:r>
          </a:p>
          <a:p>
            <a:pPr marL="0" indent="0">
              <a:buNone/>
            </a:pPr>
            <a:r>
              <a:rPr lang="en-US" altLang="zh-TW" sz="1400" dirty="0" err="1">
                <a:latin typeface="Lucida Console" panose="020B0609040504020204" pitchFamily="49" charset="0"/>
              </a:rPr>
              <a:t>server_socket.listen</a:t>
            </a:r>
            <a:r>
              <a:rPr lang="en-US" altLang="zh-TW" sz="1400" dirty="0">
                <a:latin typeface="Lucida Console" panose="020B0609040504020204" pitchFamily="49" charset="0"/>
              </a:rPr>
              <a:t>(5)</a:t>
            </a:r>
          </a:p>
          <a:p>
            <a:pPr marL="0" indent="0">
              <a:buNone/>
            </a:pPr>
            <a:endParaRPr lang="en-US" altLang="zh-TW" sz="14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print(</a:t>
            </a:r>
            <a:r>
              <a:rPr lang="en-US" altLang="zh-TW" sz="1400" dirty="0" err="1">
                <a:latin typeface="Lucida Console" panose="020B0609040504020204" pitchFamily="49" charset="0"/>
              </a:rPr>
              <a:t>f"Chat</a:t>
            </a:r>
            <a:r>
              <a:rPr lang="en-US" altLang="zh-TW" sz="1400" dirty="0">
                <a:latin typeface="Lucida Console" panose="020B0609040504020204" pitchFamily="49" charset="0"/>
              </a:rPr>
              <a:t> room server started on {HOST}:{PORT}")</a:t>
            </a:r>
          </a:p>
          <a:p>
            <a:pPr marL="0" indent="0">
              <a:buNone/>
            </a:pPr>
            <a:endParaRPr lang="en-US" altLang="zh-TW" sz="14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# Accept incoming connections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while True: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    </a:t>
            </a:r>
            <a:r>
              <a:rPr lang="en-US" altLang="zh-TW" sz="1400" dirty="0" err="1">
                <a:latin typeface="Lucida Console" panose="020B0609040504020204" pitchFamily="49" charset="0"/>
              </a:rPr>
              <a:t>client_socket</a:t>
            </a:r>
            <a:r>
              <a:rPr lang="en-US" altLang="zh-TW" sz="1400" dirty="0">
                <a:latin typeface="Lucida Console" panose="020B0609040504020204" pitchFamily="49" charset="0"/>
              </a:rPr>
              <a:t>, </a:t>
            </a:r>
            <a:r>
              <a:rPr lang="en-US" altLang="zh-TW" sz="1400" dirty="0" err="1">
                <a:latin typeface="Lucida Console" panose="020B0609040504020204" pitchFamily="49" charset="0"/>
              </a:rPr>
              <a:t>client_address</a:t>
            </a:r>
            <a:r>
              <a:rPr lang="en-US" altLang="zh-TW" sz="1400" dirty="0">
                <a:latin typeface="Lucida Console" panose="020B0609040504020204" pitchFamily="49" charset="0"/>
              </a:rPr>
              <a:t> = </a:t>
            </a:r>
            <a:r>
              <a:rPr lang="en-US" altLang="zh-TW" sz="1400" dirty="0" err="1">
                <a:latin typeface="Lucida Console" panose="020B0609040504020204" pitchFamily="49" charset="0"/>
              </a:rPr>
              <a:t>server_socket.accept</a:t>
            </a:r>
            <a:r>
              <a:rPr lang="en-US" altLang="zh-TW" sz="1400" dirty="0">
                <a:latin typeface="Lucida Console" panose="020B0609040504020204" pitchFamily="49" charset="0"/>
              </a:rPr>
              <a:t>()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    </a:t>
            </a:r>
            <a:r>
              <a:rPr lang="en-US" altLang="zh-TW" sz="1400" dirty="0" err="1">
                <a:latin typeface="Lucida Console" panose="020B0609040504020204" pitchFamily="49" charset="0"/>
              </a:rPr>
              <a:t>clients.append</a:t>
            </a:r>
            <a:r>
              <a:rPr lang="en-US" altLang="zh-TW" sz="1400" dirty="0">
                <a:latin typeface="Lucida Console" panose="020B0609040504020204" pitchFamily="49" charset="0"/>
              </a:rPr>
              <a:t>(</a:t>
            </a:r>
            <a:r>
              <a:rPr lang="en-US" altLang="zh-TW" sz="1400" dirty="0" err="1">
                <a:latin typeface="Lucida Console" panose="020B0609040504020204" pitchFamily="49" charset="0"/>
              </a:rPr>
              <a:t>client_socket</a:t>
            </a:r>
            <a:r>
              <a:rPr lang="en-US" altLang="zh-TW" sz="1400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dirty="0">
                <a:latin typeface="Lucida Console" panose="020B0609040504020204" pitchFamily="49" charset="0"/>
              </a:rPr>
              <a:t>    </a:t>
            </a:r>
            <a:r>
              <a:rPr lang="en-US" altLang="zh-TW" sz="1400" dirty="0" err="1">
                <a:latin typeface="Lucida Console" panose="020B0609040504020204" pitchFamily="49" charset="0"/>
              </a:rPr>
              <a:t>threading.Thread</a:t>
            </a:r>
            <a:r>
              <a:rPr lang="en-US" altLang="zh-TW" sz="1400" dirty="0">
                <a:latin typeface="Lucida Console" panose="020B0609040504020204" pitchFamily="49" charset="0"/>
              </a:rPr>
              <a:t>(target=</a:t>
            </a:r>
            <a:r>
              <a:rPr lang="en-US" altLang="zh-TW" sz="1400" dirty="0" err="1">
                <a:latin typeface="Lucida Console" panose="020B0609040504020204" pitchFamily="49" charset="0"/>
              </a:rPr>
              <a:t>handle_client</a:t>
            </a:r>
            <a:r>
              <a:rPr lang="en-US" altLang="zh-TW" sz="1400" dirty="0">
                <a:latin typeface="Lucida Console" panose="020B0609040504020204" pitchFamily="49" charset="0"/>
              </a:rPr>
              <a:t>, </a:t>
            </a:r>
            <a:r>
              <a:rPr lang="en-US" altLang="zh-TW" sz="1400" dirty="0" err="1">
                <a:latin typeface="Lucida Console" panose="020B0609040504020204" pitchFamily="49" charset="0"/>
              </a:rPr>
              <a:t>args</a:t>
            </a:r>
            <a:r>
              <a:rPr lang="en-US" altLang="zh-TW" sz="1400" dirty="0">
                <a:latin typeface="Lucida Console" panose="020B0609040504020204" pitchFamily="49" charset="0"/>
              </a:rPr>
              <a:t>=(</a:t>
            </a:r>
            <a:r>
              <a:rPr lang="en-US" altLang="zh-TW" sz="1400" dirty="0" err="1">
                <a:latin typeface="Lucida Console" panose="020B0609040504020204" pitchFamily="49" charset="0"/>
              </a:rPr>
              <a:t>client_socket</a:t>
            </a:r>
            <a:r>
              <a:rPr lang="en-US" altLang="zh-TW" sz="1400" dirty="0">
                <a:latin typeface="Lucida Console" panose="020B0609040504020204" pitchFamily="49" charset="0"/>
              </a:rPr>
              <a:t>, </a:t>
            </a:r>
            <a:r>
              <a:rPr lang="en-US" altLang="zh-TW" sz="1400" dirty="0" err="1">
                <a:latin typeface="Lucida Console" panose="020B0609040504020204" pitchFamily="49" charset="0"/>
              </a:rPr>
              <a:t>client_address</a:t>
            </a:r>
            <a:r>
              <a:rPr lang="en-US" altLang="zh-TW" sz="1400" dirty="0">
                <a:latin typeface="Lucida Console" panose="020B0609040504020204" pitchFamily="49" charset="0"/>
              </a:rPr>
              <a:t>)).start()</a:t>
            </a:r>
            <a:endParaRPr lang="zh-TW" altLang="en-US" sz="1400" dirty="0"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731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B1B9428-061A-209D-1C1F-3014FA7D1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TCP_Client.py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4217AE0-ABAD-C351-C1B9-CAC611901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1800" dirty="0">
                <a:latin typeface="Lucida Console" panose="020B0609040504020204" pitchFamily="49" charset="0"/>
              </a:rPr>
              <a:t>import socket</a:t>
            </a:r>
          </a:p>
          <a:p>
            <a:pPr marL="0" indent="0">
              <a:buNone/>
            </a:pPr>
            <a:r>
              <a:rPr lang="en-US" altLang="zh-TW" sz="1800" dirty="0">
                <a:latin typeface="Lucida Console" panose="020B0609040504020204" pitchFamily="49" charset="0"/>
              </a:rPr>
              <a:t>import threading</a:t>
            </a:r>
          </a:p>
          <a:p>
            <a:pPr marL="0" indent="0">
              <a:buNone/>
            </a:pPr>
            <a:endParaRPr lang="en-US" altLang="zh-TW" sz="18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altLang="zh-TW" sz="1800" dirty="0">
                <a:latin typeface="Lucida Console" panose="020B0609040504020204" pitchFamily="49" charset="0"/>
              </a:rPr>
              <a:t># Define server address and port</a:t>
            </a:r>
          </a:p>
          <a:p>
            <a:pPr marL="0" indent="0">
              <a:buNone/>
            </a:pPr>
            <a:r>
              <a:rPr lang="en-US" altLang="zh-TW" sz="1800" dirty="0">
                <a:latin typeface="Lucida Console" panose="020B0609040504020204" pitchFamily="49" charset="0"/>
              </a:rPr>
              <a:t>SERVER_HOST = '127.0.0.1'  # Change to the actual server address if needed</a:t>
            </a:r>
          </a:p>
          <a:p>
            <a:pPr marL="0" indent="0">
              <a:buNone/>
            </a:pPr>
            <a:r>
              <a:rPr lang="en-US" altLang="zh-TW" sz="1800" dirty="0">
                <a:latin typeface="Lucida Console" panose="020B0609040504020204" pitchFamily="49" charset="0"/>
              </a:rPr>
              <a:t>SERVER_PORT = 12345</a:t>
            </a:r>
          </a:p>
          <a:p>
            <a:pPr marL="0" indent="0">
              <a:buNone/>
            </a:pPr>
            <a:endParaRPr lang="en-US" altLang="zh-TW" sz="18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altLang="zh-TW" sz="1800" dirty="0">
                <a:latin typeface="Lucida Console" panose="020B0609040504020204" pitchFamily="49" charset="0"/>
              </a:rPr>
              <a:t># Create a TCP socket</a:t>
            </a:r>
          </a:p>
          <a:p>
            <a:pPr marL="0" indent="0">
              <a:buNone/>
            </a:pPr>
            <a:r>
              <a:rPr lang="en-US" altLang="zh-TW" sz="1800" dirty="0" err="1">
                <a:latin typeface="Lucida Console" panose="020B0609040504020204" pitchFamily="49" charset="0"/>
              </a:rPr>
              <a:t>client_socket</a:t>
            </a:r>
            <a:r>
              <a:rPr lang="en-US" altLang="zh-TW" sz="1800" dirty="0">
                <a:latin typeface="Lucida Console" panose="020B0609040504020204" pitchFamily="49" charset="0"/>
              </a:rPr>
              <a:t> = </a:t>
            </a:r>
            <a:r>
              <a:rPr lang="en-US" altLang="zh-TW" sz="1800" dirty="0" err="1">
                <a:latin typeface="Lucida Console" panose="020B0609040504020204" pitchFamily="49" charset="0"/>
              </a:rPr>
              <a:t>socket.socket</a:t>
            </a:r>
            <a:r>
              <a:rPr lang="en-US" altLang="zh-TW" sz="1800" dirty="0">
                <a:latin typeface="Lucida Console" panose="020B0609040504020204" pitchFamily="49" charset="0"/>
              </a:rPr>
              <a:t>(</a:t>
            </a:r>
            <a:r>
              <a:rPr lang="en-US" altLang="zh-TW" sz="1800" dirty="0" err="1">
                <a:latin typeface="Lucida Console" panose="020B0609040504020204" pitchFamily="49" charset="0"/>
              </a:rPr>
              <a:t>socket.AF_INET</a:t>
            </a:r>
            <a:r>
              <a:rPr lang="en-US" altLang="zh-TW" sz="1800" dirty="0">
                <a:latin typeface="Lucida Console" panose="020B0609040504020204" pitchFamily="49" charset="0"/>
              </a:rPr>
              <a:t>, </a:t>
            </a:r>
            <a:r>
              <a:rPr lang="en-US" altLang="zh-TW" sz="1800" dirty="0" err="1">
                <a:latin typeface="Lucida Console" panose="020B0609040504020204" pitchFamily="49" charset="0"/>
              </a:rPr>
              <a:t>socket.SOCK_STREAM</a:t>
            </a:r>
            <a:r>
              <a:rPr lang="en-US" altLang="zh-TW" sz="1800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buNone/>
            </a:pPr>
            <a:endParaRPr lang="en-US" altLang="zh-TW" sz="18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altLang="zh-TW" sz="1800" dirty="0">
                <a:latin typeface="Lucida Console" panose="020B0609040504020204" pitchFamily="49" charset="0"/>
              </a:rPr>
              <a:t># Connect to the chat server</a:t>
            </a:r>
          </a:p>
          <a:p>
            <a:pPr marL="0" indent="0">
              <a:buNone/>
            </a:pPr>
            <a:r>
              <a:rPr lang="en-US" altLang="zh-TW" sz="1800" dirty="0" err="1">
                <a:latin typeface="Lucida Console" panose="020B0609040504020204" pitchFamily="49" charset="0"/>
              </a:rPr>
              <a:t>client_socket.connect</a:t>
            </a:r>
            <a:r>
              <a:rPr lang="en-US" altLang="zh-TW" sz="1800" dirty="0">
                <a:latin typeface="Lucida Console" panose="020B0609040504020204" pitchFamily="49" charset="0"/>
              </a:rPr>
              <a:t>((SERVER_HOST, SERVER_PORT))</a:t>
            </a:r>
          </a:p>
          <a:p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19875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784</Words>
  <Application>Microsoft Office PowerPoint</Application>
  <PresentationFormat>寬螢幕</PresentationFormat>
  <Paragraphs>113</Paragraphs>
  <Slides>12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Lucida Console</vt:lpstr>
      <vt:lpstr>Office 佈景主題</vt:lpstr>
      <vt:lpstr>Socket Programming in Python</vt:lpstr>
      <vt:lpstr>UDP_Sender.py</vt:lpstr>
      <vt:lpstr>UDP_Receiver.py</vt:lpstr>
      <vt:lpstr>PowerPoint 簡報</vt:lpstr>
      <vt:lpstr>TCP_Server.py</vt:lpstr>
      <vt:lpstr>PowerPoint 簡報</vt:lpstr>
      <vt:lpstr>PowerPoint 簡報</vt:lpstr>
      <vt:lpstr>PowerPoint 簡報</vt:lpstr>
      <vt:lpstr>TCP_Client.py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Socket Programming in Python</dc:title>
  <dc:creator>謝欽旭</dc:creator>
  <cp:lastModifiedBy>謝欽旭</cp:lastModifiedBy>
  <cp:revision>3</cp:revision>
  <dcterms:created xsi:type="dcterms:W3CDTF">2025-04-30T17:42:02Z</dcterms:created>
  <dcterms:modified xsi:type="dcterms:W3CDTF">2025-04-30T18:05:19Z</dcterms:modified>
</cp:coreProperties>
</file>