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1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7" r:id="rId22"/>
    <p:sldId id="978" r:id="rId23"/>
    <p:sldId id="979" r:id="rId24"/>
    <p:sldId id="980" r:id="rId25"/>
    <p:sldId id="968" r:id="rId26"/>
    <p:sldId id="982" r:id="rId27"/>
    <p:sldId id="985" r:id="rId28"/>
    <p:sldId id="1201" r:id="rId29"/>
    <p:sldId id="1202" r:id="rId30"/>
    <p:sldId id="983" r:id="rId31"/>
    <p:sldId id="1193" r:id="rId32"/>
    <p:sldId id="1194" r:id="rId33"/>
    <p:sldId id="986" r:id="rId34"/>
    <p:sldId id="987" r:id="rId35"/>
    <p:sldId id="988" r:id="rId36"/>
    <p:sldId id="989" r:id="rId37"/>
    <p:sldId id="991" r:id="rId38"/>
    <p:sldId id="992" r:id="rId39"/>
    <p:sldId id="995" r:id="rId40"/>
    <p:sldId id="994" r:id="rId41"/>
    <p:sldId id="996" r:id="rId42"/>
    <p:sldId id="997" r:id="rId43"/>
    <p:sldId id="998" r:id="rId44"/>
    <p:sldId id="999" r:id="rId45"/>
    <p:sldId id="1000" r:id="rId46"/>
    <p:sldId id="1002" r:id="rId47"/>
    <p:sldId id="1003" r:id="rId48"/>
    <p:sldId id="1004" r:id="rId49"/>
    <p:sldId id="1005" r:id="rId50"/>
    <p:sldId id="1006" r:id="rId51"/>
    <p:sldId id="1007" r:id="rId52"/>
    <p:sldId id="1008" r:id="rId53"/>
    <p:sldId id="1009" r:id="rId54"/>
    <p:sldId id="1010" r:id="rId55"/>
    <p:sldId id="1011" r:id="rId56"/>
    <p:sldId id="1012" r:id="rId57"/>
    <p:sldId id="1013" r:id="rId58"/>
    <p:sldId id="1014" r:id="rId59"/>
    <p:sldId id="1015" r:id="rId60"/>
    <p:sldId id="1217" r:id="rId61"/>
    <p:sldId id="1017" r:id="rId62"/>
    <p:sldId id="1021" r:id="rId63"/>
    <p:sldId id="1022" r:id="rId64"/>
    <p:sldId id="1020" r:id="rId65"/>
    <p:sldId id="1206" r:id="rId66"/>
    <p:sldId id="1023" r:id="rId67"/>
    <p:sldId id="1025" r:id="rId68"/>
    <p:sldId id="1026" r:id="rId69"/>
    <p:sldId id="1027" r:id="rId70"/>
    <p:sldId id="1028" r:id="rId71"/>
    <p:sldId id="1029" r:id="rId72"/>
    <p:sldId id="1208" r:id="rId73"/>
    <p:sldId id="1209" r:id="rId74"/>
    <p:sldId id="1216" r:id="rId75"/>
    <p:sldId id="1228" r:id="rId76"/>
    <p:sldId id="1252" r:id="rId77"/>
    <p:sldId id="1030" r:id="rId78"/>
    <p:sldId id="1031" r:id="rId79"/>
    <p:sldId id="1032" r:id="rId80"/>
    <p:sldId id="1033" r:id="rId81"/>
    <p:sldId id="1034" r:id="rId82"/>
    <p:sldId id="1036" r:id="rId83"/>
    <p:sldId id="1035" r:id="rId84"/>
    <p:sldId id="1037" r:id="rId85"/>
    <p:sldId id="1038" r:id="rId86"/>
    <p:sldId id="1040" r:id="rId87"/>
    <p:sldId id="1253" r:id="rId88"/>
    <p:sldId id="1212" r:id="rId89"/>
    <p:sldId id="1039" r:id="rId9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628"/>
    <p:restoredTop sz="55949"/>
  </p:normalViewPr>
  <p:slideViewPr>
    <p:cSldViewPr snapToGrid="0" snapToObjects="1">
      <p:cViewPr varScale="1">
        <p:scale>
          <a:sx n="56" d="100"/>
          <a:sy n="56" d="100"/>
        </p:scale>
        <p:origin x="840" y="184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11/13/24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(8.2)Version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2023 (8.2)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 few minor updates (mostly speeds, technology details)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922602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5.png"/><Relationship Id="rId4" Type="http://schemas.openxmlformats.org/officeDocument/2006/relationships/image" Target="../media/image49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4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9.png"/><Relationship Id="rId12" Type="http://schemas.openxmlformats.org/officeDocument/2006/relationships/image" Target="../media/image6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6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5" Type="http://schemas.openxmlformats.org/officeDocument/2006/relationships/image" Target="../media/image64.png"/><Relationship Id="rId10" Type="http://schemas.openxmlformats.org/officeDocument/2006/relationships/image" Target="../media/image60.png"/><Relationship Id="rId4" Type="http://schemas.openxmlformats.org/officeDocument/2006/relationships/image" Target="../media/image50.png"/><Relationship Id="rId9" Type="http://schemas.openxmlformats.org/officeDocument/2006/relationships/image" Target="../media/image56.png"/><Relationship Id="rId14" Type="http://schemas.openxmlformats.org/officeDocument/2006/relationships/image" Target="../media/image6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74.png"/><Relationship Id="rId3" Type="http://schemas.openxmlformats.org/officeDocument/2006/relationships/image" Target="../media/image4.png"/><Relationship Id="rId7" Type="http://schemas.openxmlformats.org/officeDocument/2006/relationships/image" Target="../media/image68.png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11" Type="http://schemas.openxmlformats.org/officeDocument/2006/relationships/image" Target="../media/image72.png"/><Relationship Id="rId5" Type="http://schemas.openxmlformats.org/officeDocument/2006/relationships/image" Target="../media/image66.png"/><Relationship Id="rId10" Type="http://schemas.openxmlformats.org/officeDocument/2006/relationships/image" Target="../media/image71.png"/><Relationship Id="rId4" Type="http://schemas.openxmlformats.org/officeDocument/2006/relationships/image" Target="../media/image50.png"/><Relationship Id="rId9" Type="http://schemas.openxmlformats.org/officeDocument/2006/relationships/image" Target="../media/image70.png"/><Relationship Id="rId14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5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1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4.png"/><Relationship Id="rId4" Type="http://schemas.openxmlformats.org/officeDocument/2006/relationships/image" Target="../media/image83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7.emf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png"/><Relationship Id="rId18" Type="http://schemas.openxmlformats.org/officeDocument/2006/relationships/image" Target="../media/image39.jpeg"/><Relationship Id="rId3" Type="http://schemas.openxmlformats.org/officeDocument/2006/relationships/image" Target="../media/image25.png"/><Relationship Id="rId21" Type="http://schemas.openxmlformats.org/officeDocument/2006/relationships/image" Target="../media/image42.png"/><Relationship Id="rId7" Type="http://schemas.openxmlformats.org/officeDocument/2006/relationships/image" Target="../media/image29.jpeg"/><Relationship Id="rId12" Type="http://schemas.openxmlformats.org/officeDocument/2006/relationships/image" Target="../media/image33.png"/><Relationship Id="rId17" Type="http://schemas.openxmlformats.org/officeDocument/2006/relationships/image" Target="../media/image38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11" Type="http://schemas.openxmlformats.org/officeDocument/2006/relationships/image" Target="../media/image32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6.jpe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7.jpeg"/><Relationship Id="rId4" Type="http://schemas.openxmlformats.org/officeDocument/2006/relationships/image" Target="../media/image96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e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99.jpe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103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45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queueing theory shows effectiveness of packet-switching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packet-switching in military nets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conceived by Advanced Research Projects Agency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public demo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Protocol) first host-host protocol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first e-mail program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has 15 nodes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Early packet-switching principles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15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(2023,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statista.com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DDB9D9-BD9A-9433-6EE8-BBAD2AE8CE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More </a:t>
            </a:r>
            <a:r>
              <a:rPr lang="en-US"/>
              <a:t>than seven OSI layers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0F3C6CB-6B95-D2C8-A849-39834911A7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2CA1FE0-5DC9-DCDD-99E5-C4CAF3401D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2608" y="1700206"/>
            <a:ext cx="3748715" cy="438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02408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8299</TotalTime>
  <Words>7640</Words>
  <Application>Microsoft Macintosh PowerPoint</Application>
  <PresentationFormat>Widescreen</PresentationFormat>
  <Paragraphs>2438</Paragraphs>
  <Slides>89</Slides>
  <Notes>86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89</vt:i4>
      </vt:variant>
    </vt:vector>
  </HeadingPairs>
  <TitlesOfParts>
    <vt:vector size="99" baseType="lpstr">
      <vt:lpstr>ＭＳ Ｐゴシック</vt:lpstr>
      <vt:lpstr>Arial</vt:lpstr>
      <vt:lpstr>Calibri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More than seven OSI layers</vt:lpstr>
      <vt:lpstr>Services, Layering and Encapsulation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179</cp:revision>
  <dcterms:created xsi:type="dcterms:W3CDTF">2020-01-18T07:24:59Z</dcterms:created>
  <dcterms:modified xsi:type="dcterms:W3CDTF">2024-11-13T08:32:29Z</dcterms:modified>
</cp:coreProperties>
</file>